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3" r:id="rId3"/>
    <p:sldId id="300" r:id="rId4"/>
    <p:sldId id="301" r:id="rId5"/>
    <p:sldId id="309" r:id="rId6"/>
    <p:sldId id="295" r:id="rId7"/>
    <p:sldId id="297" r:id="rId8"/>
    <p:sldId id="302" r:id="rId9"/>
    <p:sldId id="303" r:id="rId10"/>
    <p:sldId id="304" r:id="rId11"/>
    <p:sldId id="298" r:id="rId12"/>
    <p:sldId id="305" r:id="rId13"/>
    <p:sldId id="306" r:id="rId14"/>
    <p:sldId id="307" r:id="rId15"/>
    <p:sldId id="299" r:id="rId16"/>
    <p:sldId id="308" r:id="rId17"/>
    <p:sldId id="265" r:id="rId18"/>
  </p:sldIdLst>
  <p:sldSz cx="9144000" cy="6858000" type="screen4x3"/>
  <p:notesSz cx="6858000" cy="9144000"/>
  <p:custDataLst>
    <p:tags r:id="rId21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79" autoAdjust="0"/>
    <p:restoredTop sz="94660"/>
  </p:normalViewPr>
  <p:slideViewPr>
    <p:cSldViewPr>
      <p:cViewPr varScale="1">
        <p:scale>
          <a:sx n="64" d="100"/>
          <a:sy n="64" d="100"/>
        </p:scale>
        <p:origin x="-16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135A4DB-C926-44C5-884B-DC1E17F02E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90739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11C5E6D-BA4F-4908-B174-8B00E9B3051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531277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3FFF9-9E85-497E-A8B5-CBDF1EFA21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3521050"/>
      </p:ext>
    </p:extLst>
  </p:cSld>
  <p:clrMapOvr>
    <a:masterClrMapping/>
  </p:clrMapOvr>
  <p:transition spd="med" advClick="0" advTm="5000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90578-5312-40F9-988E-EAA75F97D5D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85377920"/>
      </p:ext>
    </p:extLst>
  </p:cSld>
  <p:clrMapOvr>
    <a:masterClrMapping/>
  </p:clrMapOvr>
  <p:transition spd="med" advClick="0" advTm="5000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053E2-BA43-4135-B2F0-8D2A8F25F98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21026612"/>
      </p:ext>
    </p:extLst>
  </p:cSld>
  <p:clrMapOvr>
    <a:masterClrMapping/>
  </p:clrMapOvr>
  <p:transition spd="med" advClick="0" advTm="5000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54829-0712-4AA1-A786-9E6B7FC0BC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01211825"/>
      </p:ext>
    </p:extLst>
  </p:cSld>
  <p:clrMapOvr>
    <a:masterClrMapping/>
  </p:clrMapOvr>
  <p:transition spd="med" advClick="0" advTm="5000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4E62C-5E46-489D-8035-EBA6AB32CA9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47463874"/>
      </p:ext>
    </p:extLst>
  </p:cSld>
  <p:clrMapOvr>
    <a:masterClrMapping/>
  </p:clrMapOvr>
  <p:transition spd="med" advClick="0" advTm="5000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920DD-D868-4D92-ACE6-E2BFC41C904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25491237"/>
      </p:ext>
    </p:extLst>
  </p:cSld>
  <p:clrMapOvr>
    <a:masterClrMapping/>
  </p:clrMapOvr>
  <p:transition spd="med" advClick="0" advTm="5000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92F567-BD96-48D7-B253-2D868056085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0145991"/>
      </p:ext>
    </p:extLst>
  </p:cSld>
  <p:clrMapOvr>
    <a:masterClrMapping/>
  </p:clrMapOvr>
  <p:transition spd="med" advClick="0" advTm="5000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5D07A-E81E-4F1C-B8BB-FF505EBF01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56773517"/>
      </p:ext>
    </p:extLst>
  </p:cSld>
  <p:clrMapOvr>
    <a:masterClrMapping/>
  </p:clrMapOvr>
  <p:transition spd="med" advClick="0" advTm="5000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A21DB-1CC0-409C-8EF6-EACB9011D0B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55065141"/>
      </p:ext>
    </p:extLst>
  </p:cSld>
  <p:clrMapOvr>
    <a:masterClrMapping/>
  </p:clrMapOvr>
  <p:transition spd="med" advClick="0" advTm="5000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2FA6E-B8E0-49A4-9550-B77D611B3D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5542562"/>
      </p:ext>
    </p:extLst>
  </p:cSld>
  <p:clrMapOvr>
    <a:masterClrMapping/>
  </p:clrMapOvr>
  <p:transition spd="med" advClick="0" advTm="5000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33425F-F3A8-4FC8-B5FA-0B62A6EEB0D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37379033"/>
      </p:ext>
    </p:extLst>
  </p:cSld>
  <p:clrMapOvr>
    <a:masterClrMapping/>
  </p:clrMapOvr>
  <p:transition spd="med" advClick="0" advTm="5000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DFB7D53-0681-46BC-8AAD-626DB42692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 advClick="0" advTm="5000">
    <p:wipe dir="d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1781404" y="3015154"/>
            <a:ext cx="5868988" cy="64830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「グループはっぴょう会</a:t>
            </a:r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」を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pic>
        <p:nvPicPr>
          <p:cNvPr id="2051" name="Picture 19" descr="2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04813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2485983" y="4733402"/>
            <a:ext cx="2814700" cy="49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ひらこう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7581106" y="2853517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９２～９３ページ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 rot="5400000">
            <a:off x="3383757" y="1124744"/>
            <a:ext cx="2266950" cy="18367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市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580063" y="1703388"/>
            <a:ext cx="1190625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いち</a:t>
            </a: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 rot="5400000">
            <a:off x="3544094" y="4131469"/>
            <a:ext cx="1944688" cy="16192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場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 rot="5400000">
            <a:off x="3665728" y="4130819"/>
            <a:ext cx="1800198" cy="1764716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毛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580422" y="4652528"/>
            <a:ext cx="791443" cy="4333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げ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 rot="5400000">
            <a:off x="3121696" y="1206253"/>
            <a:ext cx="2827583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わた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 rot="5400000">
            <a:off x="3365983" y="1143484"/>
            <a:ext cx="2195514" cy="1943721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公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318919" y="1934369"/>
            <a:ext cx="1314450" cy="4333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こう</a:t>
            </a:r>
          </a:p>
        </p:txBody>
      </p:sp>
      <p:sp>
        <p:nvSpPr>
          <p:cNvPr id="12292" name="WordArt 4"/>
          <p:cNvSpPr>
            <a:spLocks noChangeArrowheads="1" noChangeShapeType="1" noTextEdit="1"/>
          </p:cNvSpPr>
          <p:nvPr/>
        </p:nvSpPr>
        <p:spPr bwMode="auto">
          <a:xfrm rot="5400000">
            <a:off x="3689350" y="4311650"/>
            <a:ext cx="1692275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園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 rot="5400000">
            <a:off x="3921138" y="604294"/>
            <a:ext cx="1570569" cy="1675369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同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525294" y="1289844"/>
            <a:ext cx="1084263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おな</a:t>
            </a:r>
          </a:p>
        </p:txBody>
      </p:sp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 rot="5400000">
            <a:off x="2806700" y="3752851"/>
            <a:ext cx="3563937" cy="11160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じもの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 rot="5400000">
            <a:off x="3509962" y="3987801"/>
            <a:ext cx="2124075" cy="17272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点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346700" y="4598988"/>
            <a:ext cx="1258888" cy="3603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てん</a:t>
            </a:r>
          </a:p>
        </p:txBody>
      </p:sp>
      <p:sp>
        <p:nvSpPr>
          <p:cNvPr id="14340" name="WordArt 4"/>
          <p:cNvSpPr>
            <a:spLocks noChangeArrowheads="1" noChangeShapeType="1" noTextEdit="1"/>
          </p:cNvSpPr>
          <p:nvPr/>
        </p:nvSpPr>
        <p:spPr bwMode="auto">
          <a:xfrm rot="5400000">
            <a:off x="3666331" y="1234282"/>
            <a:ext cx="1871663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百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/>
          <p:cNvSpPr>
            <a:spLocks noChangeArrowheads="1" noChangeShapeType="1" noTextEdit="1"/>
          </p:cNvSpPr>
          <p:nvPr/>
        </p:nvSpPr>
        <p:spPr bwMode="auto">
          <a:xfrm rot="5400000">
            <a:off x="3834104" y="3338805"/>
            <a:ext cx="1403860" cy="1656259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強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441156" y="4077495"/>
            <a:ext cx="828675" cy="3603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つよ</a:t>
            </a:r>
          </a:p>
        </p:txBody>
      </p:sp>
      <p:sp>
        <p:nvSpPr>
          <p:cNvPr id="15364" name="WordArt 4"/>
          <p:cNvSpPr>
            <a:spLocks noChangeArrowheads="1" noChangeShapeType="1" noTextEdit="1"/>
          </p:cNvSpPr>
          <p:nvPr/>
        </p:nvSpPr>
        <p:spPr bwMode="auto">
          <a:xfrm rot="5400000">
            <a:off x="3342482" y="1412081"/>
            <a:ext cx="2484438" cy="12604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力が</a:t>
            </a:r>
          </a:p>
        </p:txBody>
      </p:sp>
      <p:sp>
        <p:nvSpPr>
          <p:cNvPr id="15365" name="WordArt 4"/>
          <p:cNvSpPr>
            <a:spLocks noChangeArrowheads="1" noChangeShapeType="1" noTextEdit="1"/>
          </p:cNvSpPr>
          <p:nvPr/>
        </p:nvSpPr>
        <p:spPr bwMode="auto">
          <a:xfrm rot="5400000">
            <a:off x="4170363" y="5192713"/>
            <a:ext cx="828675" cy="10445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い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2"/>
          <p:cNvSpPr>
            <a:spLocks noChangeArrowheads="1" noChangeShapeType="1" noTextEdit="1"/>
          </p:cNvSpPr>
          <p:nvPr/>
        </p:nvSpPr>
        <p:spPr bwMode="auto">
          <a:xfrm rot="5400000">
            <a:off x="3617912" y="4059238"/>
            <a:ext cx="2016125" cy="16192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門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444332" y="4526756"/>
            <a:ext cx="1258888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もん</a:t>
            </a:r>
          </a:p>
        </p:txBody>
      </p: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 rot="5400000">
            <a:off x="3671094" y="1197769"/>
            <a:ext cx="1871663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校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3545327" y="926660"/>
            <a:ext cx="1943807" cy="18367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理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454651" y="1611312"/>
            <a:ext cx="1079500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り</a:t>
            </a: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 rot="5400000">
            <a:off x="3544888" y="4095750"/>
            <a:ext cx="1943100" cy="16192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科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654425" y="2185988"/>
            <a:ext cx="4787900" cy="12255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ものごとを</a:t>
            </a: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 rot="5400000">
            <a:off x="2555527" y="2924523"/>
            <a:ext cx="1800225" cy="165665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知</a:t>
            </a:r>
          </a:p>
        </p:txBody>
      </p:sp>
      <p:sp>
        <p:nvSpPr>
          <p:cNvPr id="35844" name="WordArt 4"/>
          <p:cNvSpPr>
            <a:spLocks noChangeArrowheads="1" noChangeShapeType="1" noTextEdit="1"/>
          </p:cNvSpPr>
          <p:nvPr/>
        </p:nvSpPr>
        <p:spPr bwMode="auto">
          <a:xfrm rot="5400000">
            <a:off x="4283869" y="3537744"/>
            <a:ext cx="828675" cy="3952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し</a:t>
            </a:r>
          </a:p>
        </p:txBody>
      </p:sp>
      <p:sp>
        <p:nvSpPr>
          <p:cNvPr id="4101" name="WordArt 5"/>
          <p:cNvSpPr>
            <a:spLocks noChangeArrowheads="1" noChangeShapeType="1" noTextEdit="1"/>
          </p:cNvSpPr>
          <p:nvPr/>
        </p:nvSpPr>
        <p:spPr bwMode="auto">
          <a:xfrm rot="5400000">
            <a:off x="2933700" y="4959350"/>
            <a:ext cx="1008063" cy="9001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る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3"/>
          <p:cNvSpPr>
            <a:spLocks noChangeArrowheads="1" noChangeShapeType="1" noTextEdit="1"/>
          </p:cNvSpPr>
          <p:nvPr/>
        </p:nvSpPr>
        <p:spPr bwMode="auto">
          <a:xfrm rot="5400000">
            <a:off x="2754623" y="2366079"/>
            <a:ext cx="1619250" cy="15128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楽</a:t>
            </a:r>
          </a:p>
        </p:txBody>
      </p:sp>
      <p:sp>
        <p:nvSpPr>
          <p:cNvPr id="37892" name="WordArt 4"/>
          <p:cNvSpPr>
            <a:spLocks noChangeArrowheads="1" noChangeShapeType="1" noTextEdit="1"/>
          </p:cNvSpPr>
          <p:nvPr/>
        </p:nvSpPr>
        <p:spPr bwMode="auto">
          <a:xfrm rot="5400000">
            <a:off x="4081451" y="2870110"/>
            <a:ext cx="1223963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たの</a:t>
            </a:r>
          </a:p>
        </p:txBody>
      </p:sp>
      <p:sp>
        <p:nvSpPr>
          <p:cNvPr id="5124" name="WordArt 5"/>
          <p:cNvSpPr>
            <a:spLocks noChangeArrowheads="1" noChangeShapeType="1" noTextEdit="1"/>
          </p:cNvSpPr>
          <p:nvPr/>
        </p:nvSpPr>
        <p:spPr bwMode="auto">
          <a:xfrm rot="5400000">
            <a:off x="2655887" y="4715891"/>
            <a:ext cx="1854821" cy="11160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しむ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 rot="5400000">
            <a:off x="3485443" y="2307966"/>
            <a:ext cx="4586287" cy="11890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まつりを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9" descr="2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04813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WordArt 4"/>
          <p:cNvSpPr>
            <a:spLocks noChangeArrowheads="1" noChangeShapeType="1" noTextEdit="1"/>
          </p:cNvSpPr>
          <p:nvPr/>
        </p:nvSpPr>
        <p:spPr bwMode="auto">
          <a:xfrm rot="5400000">
            <a:off x="2454051" y="2594770"/>
            <a:ext cx="5135563" cy="7556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漢字のひろば③</a:t>
            </a:r>
          </a:p>
        </p:txBody>
      </p:sp>
      <p:sp>
        <p:nvSpPr>
          <p:cNvPr id="2054" name="WordArt 4"/>
          <p:cNvSpPr>
            <a:spLocks noChangeArrowheads="1" noChangeShapeType="1" noTextEdit="1"/>
          </p:cNvSpPr>
          <p:nvPr/>
        </p:nvSpPr>
        <p:spPr bwMode="auto">
          <a:xfrm rot="5400000">
            <a:off x="1223690" y="3168725"/>
            <a:ext cx="5472112" cy="6477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二つの漢字でできている言葉</a:t>
            </a: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7581106" y="2847974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９８～９９ページ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7452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3848627" y="4397915"/>
            <a:ext cx="1656284" cy="15906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雲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382419" y="5049044"/>
            <a:ext cx="935037" cy="3968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くも</a:t>
            </a:r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 rot="5400000">
            <a:off x="3071019" y="1789907"/>
            <a:ext cx="3060700" cy="11541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白い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599643" y="260898"/>
            <a:ext cx="1728193" cy="194372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牛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289550" y="917935"/>
            <a:ext cx="1216025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うし</a:t>
            </a: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 rot="5400000">
            <a:off x="2380161" y="3819933"/>
            <a:ext cx="4345576" cy="1187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をそだてる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 rot="5400000">
            <a:off x="3539332" y="4091781"/>
            <a:ext cx="2125662" cy="15906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鳥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238751" y="4670425"/>
            <a:ext cx="1295400" cy="3968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とり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 rot="5400000">
            <a:off x="3484561" y="1266828"/>
            <a:ext cx="2016127" cy="13716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 rot="5400000">
            <a:off x="3858419" y="650082"/>
            <a:ext cx="1390650" cy="17637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風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417344" y="1289844"/>
            <a:ext cx="1084263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かぜ</a:t>
            </a: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 rot="5400000">
            <a:off x="2770187" y="3789363"/>
            <a:ext cx="3565525" cy="1187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がふく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da9f8bbfa5189c554d64a8b84da5d43529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371</TotalTime>
  <Words>86</Words>
  <Application>Microsoft Office PowerPoint</Application>
  <PresentationFormat>画面に合わせる (4:3)</PresentationFormat>
  <Paragraphs>52</Paragraphs>
  <Slides>17</Slides>
  <Notes>17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18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02-jyou-08</dc:title>
  <dc:creator>柏市教育研究所</dc:creator>
  <cp:lastModifiedBy>it05</cp:lastModifiedBy>
  <cp:revision>60</cp:revision>
  <dcterms:created xsi:type="dcterms:W3CDTF">2012-05-08T01:43:15Z</dcterms:created>
  <dcterms:modified xsi:type="dcterms:W3CDTF">2016-09-21T08:35:51Z</dcterms:modified>
</cp:coreProperties>
</file>