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1"/>
  </p:notesMasterIdLst>
  <p:handoutMasterIdLst>
    <p:handoutMasterId r:id="rId12"/>
  </p:handoutMasterIdLst>
  <p:sldIdLst>
    <p:sldId id="256" r:id="rId2"/>
    <p:sldId id="273" r:id="rId3"/>
    <p:sldId id="300" r:id="rId4"/>
    <p:sldId id="295" r:id="rId5"/>
    <p:sldId id="301" r:id="rId6"/>
    <p:sldId id="297" r:id="rId7"/>
    <p:sldId id="298" r:id="rId8"/>
    <p:sldId id="299" r:id="rId9"/>
    <p:sldId id="265" r:id="rId10"/>
  </p:sldIdLst>
  <p:sldSz cx="9144000" cy="6858000" type="screen4x3"/>
  <p:notesSz cx="6858000" cy="9144000"/>
  <p:custDataLst>
    <p:tags r:id="rId13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32" autoAdjust="0"/>
    <p:restoredTop sz="94660"/>
  </p:normalViewPr>
  <p:slideViewPr>
    <p:cSldViewPr>
      <p:cViewPr varScale="1">
        <p:scale>
          <a:sx n="64" d="100"/>
          <a:sy n="64" d="100"/>
        </p:scale>
        <p:origin x="-162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A4FF8C8-3FF6-45A9-AF93-040F3469777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28664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5F718C3-86E7-4C25-8462-4AAD97897B4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075472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20DDDC-7B5B-494F-97C6-CF9817DFBD6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06240034"/>
      </p:ext>
    </p:extLst>
  </p:cSld>
  <p:clrMapOvr>
    <a:masterClrMapping/>
  </p:clrMapOvr>
  <p:transition spd="med" advClick="0" advTm="5000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C03B99-DB74-46C9-B00D-FAFC357F333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40964680"/>
      </p:ext>
    </p:extLst>
  </p:cSld>
  <p:clrMapOvr>
    <a:masterClrMapping/>
  </p:clrMapOvr>
  <p:transition spd="med" advClick="0" advTm="5000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61B212-893C-42E8-B497-E08BD44DFCC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58345596"/>
      </p:ext>
    </p:extLst>
  </p:cSld>
  <p:clrMapOvr>
    <a:masterClrMapping/>
  </p:clrMapOvr>
  <p:transition spd="med" advClick="0" advTm="5000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4121EA-B90C-4E56-87A9-BE233E52C2F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88279649"/>
      </p:ext>
    </p:extLst>
  </p:cSld>
  <p:clrMapOvr>
    <a:masterClrMapping/>
  </p:clrMapOvr>
  <p:transition spd="med" advClick="0" advTm="5000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4E452E-55ED-4A72-B2EA-540E4C9CA1B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38376612"/>
      </p:ext>
    </p:extLst>
  </p:cSld>
  <p:clrMapOvr>
    <a:masterClrMapping/>
  </p:clrMapOvr>
  <p:transition spd="med" advClick="0" advTm="5000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971B32-9075-47BB-8527-5FA021DBAEF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62905172"/>
      </p:ext>
    </p:extLst>
  </p:cSld>
  <p:clrMapOvr>
    <a:masterClrMapping/>
  </p:clrMapOvr>
  <p:transition spd="med" advClick="0" advTm="5000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D39D0F-63F5-41CC-8CEE-3FBC647D027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12514956"/>
      </p:ext>
    </p:extLst>
  </p:cSld>
  <p:clrMapOvr>
    <a:masterClrMapping/>
  </p:clrMapOvr>
  <p:transition spd="med" advClick="0" advTm="5000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3C769C-BF72-4E64-BA58-8CD421FFB43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0863172"/>
      </p:ext>
    </p:extLst>
  </p:cSld>
  <p:clrMapOvr>
    <a:masterClrMapping/>
  </p:clrMapOvr>
  <p:transition spd="med" advClick="0" advTm="5000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AA9AE1-6F40-46A4-AD64-04E1469C3AC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80145860"/>
      </p:ext>
    </p:extLst>
  </p:cSld>
  <p:clrMapOvr>
    <a:masterClrMapping/>
  </p:clrMapOvr>
  <p:transition spd="med" advClick="0" advTm="5000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ECED21-A2ED-4B97-BE8A-CB81FF386B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63174832"/>
      </p:ext>
    </p:extLst>
  </p:cSld>
  <p:clrMapOvr>
    <a:masterClrMapping/>
  </p:clrMapOvr>
  <p:transition spd="med" advClick="0" advTm="5000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4E42F1-5AA5-4EC4-A904-F640F586DD8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33668276"/>
      </p:ext>
    </p:extLst>
  </p:cSld>
  <p:clrMapOvr>
    <a:masterClrMapping/>
  </p:clrMapOvr>
  <p:transition spd="med" advClick="0" advTm="5000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2645158-E693-4952-92C7-6C21654C6F9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 advClick="0" advTm="5000">
    <p:wipe dir="d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 rot="5400000">
            <a:off x="1798637" y="3028951"/>
            <a:ext cx="5546725" cy="7556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うれしくなる言葉</a:t>
            </a:r>
          </a:p>
        </p:txBody>
      </p:sp>
      <p:pic>
        <p:nvPicPr>
          <p:cNvPr id="2051" name="Picture 19" descr="2jo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404813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7581106" y="2868507"/>
            <a:ext cx="108108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８５ページ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 rot="5400000">
            <a:off x="3401219" y="1070769"/>
            <a:ext cx="2232025" cy="18367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元</a:t>
            </a:r>
          </a:p>
        </p:txBody>
      </p:sp>
      <p:sp>
        <p:nvSpPr>
          <p:cNvPr id="48131" name="WordArt 3"/>
          <p:cNvSpPr>
            <a:spLocks noChangeArrowheads="1" noChangeShapeType="1" noTextEdit="1"/>
          </p:cNvSpPr>
          <p:nvPr/>
        </p:nvSpPr>
        <p:spPr bwMode="auto">
          <a:xfrm rot="5400000">
            <a:off x="5231607" y="1593056"/>
            <a:ext cx="1331912" cy="4667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げん</a:t>
            </a:r>
          </a:p>
        </p:txBody>
      </p:sp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 rot="5400000">
            <a:off x="3492500" y="4149725"/>
            <a:ext cx="2159000" cy="15113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気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19" descr="2jo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404813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 rot="5400000">
            <a:off x="1797844" y="3029744"/>
            <a:ext cx="5548312" cy="7556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みじかい言葉で</a:t>
            </a:r>
          </a:p>
        </p:txBody>
      </p:sp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7581106" y="2858476"/>
            <a:ext cx="108108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８９ページ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834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 rot="5400000">
            <a:off x="3906681" y="3303744"/>
            <a:ext cx="1439591" cy="1547229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合</a:t>
            </a:r>
          </a:p>
        </p:txBody>
      </p:sp>
      <p:sp>
        <p:nvSpPr>
          <p:cNvPr id="41987" name="WordArt 3"/>
          <p:cNvSpPr>
            <a:spLocks noChangeArrowheads="1" noChangeShapeType="1" noTextEdit="1"/>
          </p:cNvSpPr>
          <p:nvPr/>
        </p:nvSpPr>
        <p:spPr bwMode="auto">
          <a:xfrm rot="5400000">
            <a:off x="5382419" y="3842544"/>
            <a:ext cx="720725" cy="3603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あ</a:t>
            </a:r>
          </a:p>
        </p:txBody>
      </p:sp>
      <p:sp>
        <p:nvSpPr>
          <p:cNvPr id="4100" name="WordArt 4"/>
          <p:cNvSpPr>
            <a:spLocks noChangeArrowheads="1" noChangeShapeType="1" noTextEdit="1"/>
          </p:cNvSpPr>
          <p:nvPr/>
        </p:nvSpPr>
        <p:spPr bwMode="auto">
          <a:xfrm rot="5400000">
            <a:off x="3367087" y="1177926"/>
            <a:ext cx="2411413" cy="11541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話し</a:t>
            </a:r>
          </a:p>
        </p:txBody>
      </p:sp>
      <p:sp>
        <p:nvSpPr>
          <p:cNvPr id="4101" name="WordArt 4"/>
          <p:cNvSpPr>
            <a:spLocks noChangeArrowheads="1" noChangeShapeType="1" noTextEdit="1"/>
          </p:cNvSpPr>
          <p:nvPr/>
        </p:nvSpPr>
        <p:spPr bwMode="auto">
          <a:xfrm rot="5400000">
            <a:off x="3933826" y="5219700"/>
            <a:ext cx="1168400" cy="8985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う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19" descr="2jo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404813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WordArt 4"/>
          <p:cNvSpPr>
            <a:spLocks noChangeArrowheads="1" noChangeShapeType="1" noTextEdit="1"/>
          </p:cNvSpPr>
          <p:nvPr/>
        </p:nvSpPr>
        <p:spPr bwMode="auto">
          <a:xfrm rot="5400000">
            <a:off x="1798637" y="3028951"/>
            <a:ext cx="5546725" cy="7556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まとめていうと</a:t>
            </a:r>
          </a:p>
        </p:txBody>
      </p:sp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7581106" y="2864916"/>
            <a:ext cx="108108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>
                <a:solidFill>
                  <a:schemeClr val="accent2"/>
                </a:solidFill>
              </a:rPr>
              <a:t>９０</a:t>
            </a:r>
            <a:r>
              <a:rPr lang="ja-JP" altLang="en-US" sz="1600" b="1" dirty="0" smtClean="0">
                <a:solidFill>
                  <a:schemeClr val="accent2"/>
                </a:solidFill>
              </a:rPr>
              <a:t>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53049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2"/>
          <p:cNvSpPr>
            <a:spLocks noChangeArrowheads="1" noChangeShapeType="1" noTextEdit="1"/>
          </p:cNvSpPr>
          <p:nvPr/>
        </p:nvSpPr>
        <p:spPr bwMode="auto">
          <a:xfrm rot="5400000">
            <a:off x="3383757" y="1124744"/>
            <a:ext cx="2266950" cy="18367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黒</a:t>
            </a:r>
            <a:endParaRPr lang="ja-JP" altLang="en-US" sz="6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HGS教科書体"/>
              <a:ea typeface="HGS教科書体"/>
            </a:endParaRPr>
          </a:p>
        </p:txBody>
      </p:sp>
      <p:sp>
        <p:nvSpPr>
          <p:cNvPr id="48131" name="WordArt 3"/>
          <p:cNvSpPr>
            <a:spLocks noChangeArrowheads="1" noChangeShapeType="1" noTextEdit="1"/>
          </p:cNvSpPr>
          <p:nvPr/>
        </p:nvSpPr>
        <p:spPr bwMode="auto">
          <a:xfrm rot="5400000">
            <a:off x="5231606" y="1629569"/>
            <a:ext cx="1331913" cy="4667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くろ</a:t>
            </a:r>
            <a:endParaRPr lang="ja-JP" altLang="en-US" sz="6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HGS教科書体"/>
              <a:ea typeface="HGS教科書体"/>
            </a:endParaRPr>
          </a:p>
        </p:txBody>
      </p:sp>
      <p:sp>
        <p:nvSpPr>
          <p:cNvPr id="5124" name="WordArt 4"/>
          <p:cNvSpPr>
            <a:spLocks noChangeArrowheads="1" noChangeShapeType="1" noTextEdit="1"/>
          </p:cNvSpPr>
          <p:nvPr/>
        </p:nvSpPr>
        <p:spPr bwMode="auto">
          <a:xfrm rot="5400000">
            <a:off x="3258314" y="3914930"/>
            <a:ext cx="2592448" cy="16922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まめ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2"/>
          <p:cNvSpPr>
            <a:spLocks noChangeArrowheads="1" noChangeShapeType="1" noTextEdit="1"/>
          </p:cNvSpPr>
          <p:nvPr/>
        </p:nvSpPr>
        <p:spPr bwMode="auto">
          <a:xfrm rot="5400000">
            <a:off x="3816033" y="656575"/>
            <a:ext cx="1511934" cy="165618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細</a:t>
            </a:r>
          </a:p>
        </p:txBody>
      </p:sp>
      <p:sp>
        <p:nvSpPr>
          <p:cNvPr id="41987" name="WordArt 3"/>
          <p:cNvSpPr>
            <a:spLocks noChangeArrowheads="1" noChangeShapeType="1" noTextEdit="1"/>
          </p:cNvSpPr>
          <p:nvPr/>
        </p:nvSpPr>
        <p:spPr bwMode="auto">
          <a:xfrm rot="5400000">
            <a:off x="5382419" y="1412751"/>
            <a:ext cx="720725" cy="3603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こま</a:t>
            </a:r>
            <a:endParaRPr lang="ja-JP" altLang="en-US" sz="6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HGS教科書体"/>
              <a:ea typeface="HGS教科書体"/>
            </a:endParaRPr>
          </a:p>
        </p:txBody>
      </p:sp>
      <p:sp>
        <p:nvSpPr>
          <p:cNvPr id="6149" name="WordArt 4"/>
          <p:cNvSpPr>
            <a:spLocks noChangeArrowheads="1" noChangeShapeType="1" noTextEdit="1"/>
          </p:cNvSpPr>
          <p:nvPr/>
        </p:nvSpPr>
        <p:spPr bwMode="auto">
          <a:xfrm rot="5400000">
            <a:off x="2844043" y="3753049"/>
            <a:ext cx="3492426" cy="9001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かく切る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2"/>
          <p:cNvSpPr>
            <a:spLocks noChangeArrowheads="1" noChangeShapeType="1" noTextEdit="1"/>
          </p:cNvSpPr>
          <p:nvPr/>
        </p:nvSpPr>
        <p:spPr bwMode="auto">
          <a:xfrm rot="5400000">
            <a:off x="3186130" y="1430493"/>
            <a:ext cx="1584325" cy="176491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分</a:t>
            </a:r>
          </a:p>
        </p:txBody>
      </p:sp>
      <p:sp>
        <p:nvSpPr>
          <p:cNvPr id="41987" name="WordArt 3"/>
          <p:cNvSpPr>
            <a:spLocks noChangeArrowheads="1" noChangeShapeType="1" noTextEdit="1"/>
          </p:cNvSpPr>
          <p:nvPr/>
        </p:nvSpPr>
        <p:spPr bwMode="auto">
          <a:xfrm rot="5400000">
            <a:off x="4855568" y="2132769"/>
            <a:ext cx="540470" cy="3603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わ</a:t>
            </a:r>
            <a:endParaRPr lang="ja-JP" altLang="en-US" sz="6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HGS教科書体"/>
              <a:ea typeface="HGS教科書体"/>
            </a:endParaRPr>
          </a:p>
        </p:txBody>
      </p:sp>
      <p:sp>
        <p:nvSpPr>
          <p:cNvPr id="7172" name="WordArt 4"/>
          <p:cNvSpPr>
            <a:spLocks noChangeArrowheads="1" noChangeShapeType="1" noTextEdit="1"/>
          </p:cNvSpPr>
          <p:nvPr/>
        </p:nvSpPr>
        <p:spPr bwMode="auto">
          <a:xfrm rot="5400000">
            <a:off x="4644566" y="1592239"/>
            <a:ext cx="3097213" cy="11541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二つに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  <p:sp>
        <p:nvSpPr>
          <p:cNvPr id="5" name="WordArt 4"/>
          <p:cNvSpPr>
            <a:spLocks noChangeArrowheads="1" noChangeShapeType="1" noTextEdit="1"/>
          </p:cNvSpPr>
          <p:nvPr/>
        </p:nvSpPr>
        <p:spPr bwMode="auto">
          <a:xfrm rot="5400000">
            <a:off x="2970813" y="4058079"/>
            <a:ext cx="2196247" cy="11541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ける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da9f8bbfa5189c554d64a8b84da5d43529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293</TotalTime>
  <Words>40</Words>
  <Application>Microsoft Office PowerPoint</Application>
  <PresentationFormat>画面に合わせる (4:3)</PresentationFormat>
  <Paragraphs>24</Paragraphs>
  <Slides>9</Slides>
  <Notes>9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0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02-jyou-08</dc:title>
  <dc:creator>柏市教育研究所</dc:creator>
  <cp:lastModifiedBy>it05</cp:lastModifiedBy>
  <cp:revision>53</cp:revision>
  <dcterms:created xsi:type="dcterms:W3CDTF">2012-05-08T01:43:15Z</dcterms:created>
  <dcterms:modified xsi:type="dcterms:W3CDTF">2016-09-21T08:35:19Z</dcterms:modified>
</cp:coreProperties>
</file>