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1"/>
  </p:notesMasterIdLst>
  <p:handoutMasterIdLst>
    <p:handoutMasterId r:id="rId12"/>
  </p:handoutMasterIdLst>
  <p:sldIdLst>
    <p:sldId id="256" r:id="rId2"/>
    <p:sldId id="283" r:id="rId3"/>
    <p:sldId id="275" r:id="rId4"/>
    <p:sldId id="294" r:id="rId5"/>
    <p:sldId id="273" r:id="rId6"/>
    <p:sldId id="295" r:id="rId7"/>
    <p:sldId id="297" r:id="rId8"/>
    <p:sldId id="296" r:id="rId9"/>
    <p:sldId id="265" r:id="rId10"/>
  </p:sldIdLst>
  <p:sldSz cx="9144000" cy="6858000" type="screen4x3"/>
  <p:notesSz cx="6858000" cy="9144000"/>
  <p:custDataLst>
    <p:tags r:id="rId13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32" autoAdjust="0"/>
    <p:restoredTop sz="94660"/>
  </p:normalViewPr>
  <p:slideViewPr>
    <p:cSldViewPr>
      <p:cViewPr varScale="1">
        <p:scale>
          <a:sx n="64" d="100"/>
          <a:sy n="64" d="100"/>
        </p:scale>
        <p:origin x="-162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C54D404-5613-4E75-B53F-EF8F4F2C870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194615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86FA673-EB4C-44C0-8B29-55035704DE1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255796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77AD22-131E-4BAE-8754-C41E61439B4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64150577"/>
      </p:ext>
    </p:extLst>
  </p:cSld>
  <p:clrMapOvr>
    <a:masterClrMapping/>
  </p:clrMapOvr>
  <p:transition spd="med" advClick="0" advTm="5000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91F593-235B-4857-91DC-E4E7CD2030E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72256290"/>
      </p:ext>
    </p:extLst>
  </p:cSld>
  <p:clrMapOvr>
    <a:masterClrMapping/>
  </p:clrMapOvr>
  <p:transition spd="med" advClick="0" advTm="5000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140DE2-6EA6-4906-85E0-5803427163B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61324391"/>
      </p:ext>
    </p:extLst>
  </p:cSld>
  <p:clrMapOvr>
    <a:masterClrMapping/>
  </p:clrMapOvr>
  <p:transition spd="med" advClick="0" advTm="5000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04394B-537E-4438-A17F-680FD889803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35444315"/>
      </p:ext>
    </p:extLst>
  </p:cSld>
  <p:clrMapOvr>
    <a:masterClrMapping/>
  </p:clrMapOvr>
  <p:transition spd="med" advClick="0" advTm="5000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761604-5372-42F2-BDF5-EE3D373F7D0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75255426"/>
      </p:ext>
    </p:extLst>
  </p:cSld>
  <p:clrMapOvr>
    <a:masterClrMapping/>
  </p:clrMapOvr>
  <p:transition spd="med" advClick="0" advTm="5000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8F1F45-4B1C-4818-B895-EF0921F3749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3770394"/>
      </p:ext>
    </p:extLst>
  </p:cSld>
  <p:clrMapOvr>
    <a:masterClrMapping/>
  </p:clrMapOvr>
  <p:transition spd="med" advClick="0" advTm="5000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8AF40-BDD4-40F2-9515-7251E7A659B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27299866"/>
      </p:ext>
    </p:extLst>
  </p:cSld>
  <p:clrMapOvr>
    <a:masterClrMapping/>
  </p:clrMapOvr>
  <p:transition spd="med" advClick="0" advTm="5000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2C41D1-3CF2-4C53-A72A-69F97AEB4EB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58831014"/>
      </p:ext>
    </p:extLst>
  </p:cSld>
  <p:clrMapOvr>
    <a:masterClrMapping/>
  </p:clrMapOvr>
  <p:transition spd="med" advClick="0" advTm="5000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724868-46BB-4A7B-8173-0790D30CEC9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15325748"/>
      </p:ext>
    </p:extLst>
  </p:cSld>
  <p:clrMapOvr>
    <a:masterClrMapping/>
  </p:clrMapOvr>
  <p:transition spd="med" advClick="0" advTm="5000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7EBF7A-EC37-4E02-A3B9-EFF7D926448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20589275"/>
      </p:ext>
    </p:extLst>
  </p:cSld>
  <p:clrMapOvr>
    <a:masterClrMapping/>
  </p:clrMapOvr>
  <p:transition spd="med" advClick="0" advTm="5000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A0F66B-5268-4F3F-B391-E1C547180B8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71720251"/>
      </p:ext>
    </p:extLst>
  </p:cSld>
  <p:clrMapOvr>
    <a:masterClrMapping/>
  </p:clrMapOvr>
  <p:transition spd="med" advClick="0" advTm="5000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E494EC1-88D7-489C-AA78-6EE56A03DA6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med" advClick="0" advTm="5000">
    <p:wipe dir="d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/>
          <p:cNvSpPr>
            <a:spLocks noChangeArrowheads="1" noChangeShapeType="1" noTextEdit="1"/>
          </p:cNvSpPr>
          <p:nvPr/>
        </p:nvSpPr>
        <p:spPr bwMode="auto">
          <a:xfrm rot="5400000">
            <a:off x="3059484" y="1916113"/>
            <a:ext cx="3565525" cy="7556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きつねの</a:t>
            </a:r>
          </a:p>
        </p:txBody>
      </p:sp>
      <p:pic>
        <p:nvPicPr>
          <p:cNvPr id="2051" name="Picture 19" descr="2jo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404813"/>
            <a:ext cx="762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 rot="5400000">
            <a:off x="1374353" y="3593307"/>
            <a:ext cx="4846637" cy="7556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おきゃくさま</a:t>
            </a:r>
          </a:p>
        </p:txBody>
      </p:sp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7581106" y="2888940"/>
            <a:ext cx="10810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６４～６９ページ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2"/>
          <p:cNvSpPr>
            <a:spLocks noChangeArrowheads="1" noChangeShapeType="1" noTextEdit="1"/>
          </p:cNvSpPr>
          <p:nvPr/>
        </p:nvSpPr>
        <p:spPr bwMode="auto">
          <a:xfrm rot="5400000">
            <a:off x="3815557" y="1555937"/>
            <a:ext cx="1727200" cy="151288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太</a:t>
            </a:r>
          </a:p>
        </p:txBody>
      </p:sp>
      <p:sp>
        <p:nvSpPr>
          <p:cNvPr id="48131" name="WordArt 3"/>
          <p:cNvSpPr>
            <a:spLocks noChangeArrowheads="1" noChangeShapeType="1" noTextEdit="1"/>
          </p:cNvSpPr>
          <p:nvPr/>
        </p:nvSpPr>
        <p:spPr bwMode="auto">
          <a:xfrm rot="5400000">
            <a:off x="5309395" y="2048062"/>
            <a:ext cx="1223962" cy="4667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ふと</a:t>
            </a:r>
          </a:p>
        </p:txBody>
      </p:sp>
      <p:sp>
        <p:nvSpPr>
          <p:cNvPr id="3076" name="WordArt 4"/>
          <p:cNvSpPr>
            <a:spLocks noChangeArrowheads="1" noChangeShapeType="1" noTextEdit="1"/>
          </p:cNvSpPr>
          <p:nvPr/>
        </p:nvSpPr>
        <p:spPr bwMode="auto">
          <a:xfrm rot="5400000">
            <a:off x="3989301" y="4033318"/>
            <a:ext cx="1382886" cy="12239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る</a:t>
            </a:r>
            <a:endParaRPr lang="ja-JP" altLang="en-US" sz="6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/>
              <a:ea typeface="HGS教科書体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8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2"/>
          <p:cNvSpPr>
            <a:spLocks noChangeArrowheads="1" noChangeShapeType="1" noTextEdit="1"/>
          </p:cNvSpPr>
          <p:nvPr/>
        </p:nvSpPr>
        <p:spPr bwMode="auto">
          <a:xfrm rot="5400000">
            <a:off x="2286000" y="2906713"/>
            <a:ext cx="1619250" cy="15113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来</a:t>
            </a:r>
          </a:p>
        </p:txBody>
      </p:sp>
      <p:sp>
        <p:nvSpPr>
          <p:cNvPr id="41987" name="WordArt 3"/>
          <p:cNvSpPr>
            <a:spLocks noChangeArrowheads="1" noChangeShapeType="1" noTextEdit="1"/>
          </p:cNvSpPr>
          <p:nvPr/>
        </p:nvSpPr>
        <p:spPr bwMode="auto">
          <a:xfrm rot="5400000">
            <a:off x="3833019" y="3458369"/>
            <a:ext cx="720725" cy="2524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く</a:t>
            </a:r>
          </a:p>
        </p:txBody>
      </p:sp>
      <p:sp>
        <p:nvSpPr>
          <p:cNvPr id="4100" name="WordArt 4"/>
          <p:cNvSpPr>
            <a:spLocks noChangeArrowheads="1" noChangeShapeType="1" noTextEdit="1"/>
          </p:cNvSpPr>
          <p:nvPr/>
        </p:nvSpPr>
        <p:spPr bwMode="auto">
          <a:xfrm rot="5400000">
            <a:off x="3673475" y="2239963"/>
            <a:ext cx="4319588" cy="11541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友だちが</a:t>
            </a:r>
          </a:p>
        </p:txBody>
      </p:sp>
      <p:sp>
        <p:nvSpPr>
          <p:cNvPr id="4101" name="WordArt 4"/>
          <p:cNvSpPr>
            <a:spLocks noChangeArrowheads="1" noChangeShapeType="1" noTextEdit="1"/>
          </p:cNvSpPr>
          <p:nvPr/>
        </p:nvSpPr>
        <p:spPr bwMode="auto">
          <a:xfrm rot="5400000">
            <a:off x="2555876" y="5067300"/>
            <a:ext cx="1079500" cy="8286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る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2"/>
          <p:cNvSpPr>
            <a:spLocks noChangeArrowheads="1" noChangeShapeType="1" noTextEdit="1"/>
          </p:cNvSpPr>
          <p:nvPr/>
        </p:nvSpPr>
        <p:spPr bwMode="auto">
          <a:xfrm rot="5400000">
            <a:off x="3960019" y="981013"/>
            <a:ext cx="1368425" cy="14398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切</a:t>
            </a:r>
          </a:p>
        </p:txBody>
      </p:sp>
      <p:sp>
        <p:nvSpPr>
          <p:cNvPr id="41987" name="WordArt 3"/>
          <p:cNvSpPr>
            <a:spLocks noChangeArrowheads="1" noChangeShapeType="1" noTextEdit="1"/>
          </p:cNvSpPr>
          <p:nvPr/>
        </p:nvSpPr>
        <p:spPr bwMode="auto">
          <a:xfrm rot="5400000">
            <a:off x="5546254" y="1567125"/>
            <a:ext cx="594667" cy="4318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き</a:t>
            </a:r>
            <a:endParaRPr lang="ja-JP" altLang="en-US" sz="66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HGS教科書体"/>
              <a:ea typeface="HGS教科書体"/>
            </a:endParaRPr>
          </a:p>
        </p:txBody>
      </p:sp>
      <p:sp>
        <p:nvSpPr>
          <p:cNvPr id="5125" name="WordArt 4"/>
          <p:cNvSpPr>
            <a:spLocks noChangeArrowheads="1" noChangeShapeType="1" noTextEdit="1"/>
          </p:cNvSpPr>
          <p:nvPr/>
        </p:nvSpPr>
        <p:spPr bwMode="auto">
          <a:xfrm rot="5400000">
            <a:off x="3059144" y="3830387"/>
            <a:ext cx="3239887" cy="100996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りとる</a:t>
            </a:r>
            <a:endParaRPr lang="ja-JP" altLang="en-US" sz="6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/>
              <a:ea typeface="HGS教科書体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2"/>
          <p:cNvSpPr>
            <a:spLocks noChangeArrowheads="1" noChangeShapeType="1" noTextEdit="1"/>
          </p:cNvSpPr>
          <p:nvPr/>
        </p:nvSpPr>
        <p:spPr bwMode="auto">
          <a:xfrm rot="5400000">
            <a:off x="3527611" y="872940"/>
            <a:ext cx="1979240" cy="18367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歌</a:t>
            </a:r>
          </a:p>
        </p:txBody>
      </p:sp>
      <p:sp>
        <p:nvSpPr>
          <p:cNvPr id="48131" name="WordArt 3"/>
          <p:cNvSpPr>
            <a:spLocks noChangeArrowheads="1" noChangeShapeType="1" noTextEdit="1"/>
          </p:cNvSpPr>
          <p:nvPr/>
        </p:nvSpPr>
        <p:spPr bwMode="auto">
          <a:xfrm rot="5400000">
            <a:off x="5231607" y="1558131"/>
            <a:ext cx="1331912" cy="4667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うた</a:t>
            </a:r>
          </a:p>
        </p:txBody>
      </p:sp>
      <p:sp>
        <p:nvSpPr>
          <p:cNvPr id="6148" name="WordArt 4"/>
          <p:cNvSpPr>
            <a:spLocks noChangeArrowheads="1" noChangeShapeType="1" noTextEdit="1"/>
          </p:cNvSpPr>
          <p:nvPr/>
        </p:nvSpPr>
        <p:spPr bwMode="auto">
          <a:xfrm rot="5400000">
            <a:off x="3328987" y="4059238"/>
            <a:ext cx="2339975" cy="15113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声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8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2"/>
          <p:cNvSpPr>
            <a:spLocks noChangeArrowheads="1" noChangeShapeType="1" noTextEdit="1"/>
          </p:cNvSpPr>
          <p:nvPr/>
        </p:nvSpPr>
        <p:spPr bwMode="auto">
          <a:xfrm rot="5400000">
            <a:off x="3834911" y="3446474"/>
            <a:ext cx="1368425" cy="140493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回</a:t>
            </a:r>
          </a:p>
        </p:txBody>
      </p:sp>
      <p:sp>
        <p:nvSpPr>
          <p:cNvPr id="41987" name="WordArt 3"/>
          <p:cNvSpPr>
            <a:spLocks noChangeArrowheads="1" noChangeShapeType="1" noTextEdit="1"/>
          </p:cNvSpPr>
          <p:nvPr/>
        </p:nvSpPr>
        <p:spPr bwMode="auto">
          <a:xfrm rot="5400000">
            <a:off x="5331619" y="3968651"/>
            <a:ext cx="863600" cy="3603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かい</a:t>
            </a:r>
            <a:endParaRPr lang="ja-JP" altLang="en-US" sz="66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HGS教科書体"/>
              <a:ea typeface="HGS教科書体"/>
            </a:endParaRPr>
          </a:p>
        </p:txBody>
      </p:sp>
      <p:sp>
        <p:nvSpPr>
          <p:cNvPr id="7172" name="WordArt 4"/>
          <p:cNvSpPr>
            <a:spLocks noChangeArrowheads="1" noChangeShapeType="1" noTextEdit="1"/>
          </p:cNvSpPr>
          <p:nvPr/>
        </p:nvSpPr>
        <p:spPr bwMode="auto">
          <a:xfrm rot="5400000">
            <a:off x="4357101" y="1159888"/>
            <a:ext cx="324043" cy="145920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一</a:t>
            </a:r>
            <a:endParaRPr lang="ja-JP" altLang="en-US" sz="6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/>
              <a:ea typeface="HGS教科書体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19" descr="2jo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404813"/>
            <a:ext cx="762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WordArt 4"/>
          <p:cNvSpPr>
            <a:spLocks noChangeArrowheads="1" noChangeShapeType="1" noTextEdit="1"/>
          </p:cNvSpPr>
          <p:nvPr/>
        </p:nvSpPr>
        <p:spPr bwMode="auto">
          <a:xfrm rot="5400000">
            <a:off x="3178982" y="2035969"/>
            <a:ext cx="3757612" cy="7556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かたかなで</a:t>
            </a:r>
          </a:p>
        </p:txBody>
      </p:sp>
      <p:sp>
        <p:nvSpPr>
          <p:cNvPr id="2054" name="WordArt 4"/>
          <p:cNvSpPr>
            <a:spLocks noChangeArrowheads="1" noChangeShapeType="1" noTextEdit="1"/>
          </p:cNvSpPr>
          <p:nvPr/>
        </p:nvSpPr>
        <p:spPr bwMode="auto">
          <a:xfrm rot="5400000">
            <a:off x="2309032" y="4396582"/>
            <a:ext cx="3481387" cy="7556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書く言葉</a:t>
            </a:r>
          </a:p>
        </p:txBody>
      </p:sp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7581106" y="2847974"/>
            <a:ext cx="108108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８０ページ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44151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WordArt 2"/>
          <p:cNvSpPr>
            <a:spLocks noChangeArrowheads="1" noChangeShapeType="1" noTextEdit="1"/>
          </p:cNvSpPr>
          <p:nvPr/>
        </p:nvSpPr>
        <p:spPr bwMode="auto">
          <a:xfrm rot="5400000">
            <a:off x="3401219" y="1142207"/>
            <a:ext cx="2232025" cy="18367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国</a:t>
            </a:r>
          </a:p>
        </p:txBody>
      </p:sp>
      <p:sp>
        <p:nvSpPr>
          <p:cNvPr id="48131" name="WordArt 3"/>
          <p:cNvSpPr>
            <a:spLocks noChangeArrowheads="1" noChangeShapeType="1" noTextEdit="1"/>
          </p:cNvSpPr>
          <p:nvPr/>
        </p:nvSpPr>
        <p:spPr bwMode="auto">
          <a:xfrm rot="5400000">
            <a:off x="5364957" y="1774031"/>
            <a:ext cx="1331912" cy="4667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こく</a:t>
            </a:r>
          </a:p>
        </p:txBody>
      </p:sp>
      <p:sp>
        <p:nvSpPr>
          <p:cNvPr id="8196" name="WordArt 4"/>
          <p:cNvSpPr>
            <a:spLocks noChangeArrowheads="1" noChangeShapeType="1" noTextEdit="1"/>
          </p:cNvSpPr>
          <p:nvPr/>
        </p:nvSpPr>
        <p:spPr bwMode="auto">
          <a:xfrm rot="5400000">
            <a:off x="3492500" y="4149725"/>
            <a:ext cx="2089150" cy="15113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ご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8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da9f8bbfa5189c554d64a8b84da5d43529"/>
</p:tagLst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273</TotalTime>
  <Words>42</Words>
  <Application>Microsoft Office PowerPoint</Application>
  <PresentationFormat>画面に合わせる (4:3)</PresentationFormat>
  <Paragraphs>26</Paragraphs>
  <Slides>9</Slides>
  <Notes>9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0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02-jyou-08</dc:title>
  <dc:creator>柏市教育研究所</dc:creator>
  <cp:lastModifiedBy>it05</cp:lastModifiedBy>
  <cp:revision>51</cp:revision>
  <dcterms:created xsi:type="dcterms:W3CDTF">2012-05-08T01:43:15Z</dcterms:created>
  <dcterms:modified xsi:type="dcterms:W3CDTF">2016-09-21T08:34:48Z</dcterms:modified>
</cp:coreProperties>
</file>