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3" r:id="rId3"/>
    <p:sldId id="273" r:id="rId4"/>
    <p:sldId id="285" r:id="rId5"/>
    <p:sldId id="280" r:id="rId6"/>
    <p:sldId id="278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75" r:id="rId16"/>
    <p:sldId id="294" r:id="rId17"/>
    <p:sldId id="282" r:id="rId18"/>
    <p:sldId id="265" r:id="rId19"/>
  </p:sldIdLst>
  <p:sldSz cx="9144000" cy="6858000" type="screen4x3"/>
  <p:notesSz cx="6858000" cy="9144000"/>
  <p:custDataLst>
    <p:tags r:id="rId2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>
      <p:cViewPr varScale="1">
        <p:scale>
          <a:sx n="64" d="100"/>
          <a:sy n="64" d="100"/>
        </p:scale>
        <p:origin x="-13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A72A5F-AA7E-4A30-8616-7D6AB10099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4424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6521845-DE1C-4ED8-B010-8AB3CA8E0F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7637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0855F-0557-400A-8DDE-B469C47EB5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4277039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4F6F3-D93D-4691-82AC-C36C847915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7409152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7A357-28CE-4904-AB6A-4AB5E777ED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8788607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EC4EF-DADC-4F17-9F73-F3F13EA94D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694692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2BB1F-B148-43E0-9485-E7172DAC08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8298644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4AA34-3E55-4BA7-9EEB-4FF1AF0808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1336249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AB863B-7054-4B9C-8844-B165B93CE01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541835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476C-6252-4F49-B338-158030FAF6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6836833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E743C-8D3D-40BF-A129-DE510D3B66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8798944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BDB2-8828-4EEB-AF4E-D8AAB5BEEA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390349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EBAE3-4059-46C1-B0E2-095DFDE2AC8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7872952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DF29801-2D91-4073-8FAE-CEDEAEBA33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590007" y="2674144"/>
            <a:ext cx="5437187" cy="898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漢字のひろば②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126332" y="3309143"/>
            <a:ext cx="5378450" cy="7921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なかまの 言葉と 漢字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49925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６１～６２ページ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29444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冬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1" y="1089025"/>
            <a:ext cx="97155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ふゆ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2790031" y="3807619"/>
            <a:ext cx="3635375" cy="1150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をこす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6513" y="2384425"/>
            <a:ext cx="14763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万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74469" y="2834481"/>
            <a:ext cx="1150938" cy="3968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まん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4427649" y="548680"/>
            <a:ext cx="1260475" cy="1439862"/>
          </a:xfrm>
          <a:prstGeom prst="rect">
            <a:avLst/>
          </a:prstGeom>
        </p:spPr>
        <p:txBody>
          <a:bodyPr vert="eaVert" wrap="none" fromWordArt="1"/>
          <a:lstStyle/>
          <a:p>
            <a:pPr fontAlgn="auto">
              <a:defRPr/>
            </a:pPr>
            <a:r>
              <a:rPr lang="ja-JP" altLang="en-US" sz="13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一</a:t>
            </a:r>
          </a:p>
        </p:txBody>
      </p:sp>
      <p:sp>
        <p:nvSpPr>
          <p:cNvPr id="12293" name="WordArt 4"/>
          <p:cNvSpPr>
            <a:spLocks noChangeArrowheads="1" noChangeShapeType="1" noTextEdit="1"/>
          </p:cNvSpPr>
          <p:nvPr/>
        </p:nvSpPr>
        <p:spPr bwMode="auto">
          <a:xfrm rot="5400000">
            <a:off x="3810000" y="4597400"/>
            <a:ext cx="1547813" cy="11541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円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02062" y="715963"/>
            <a:ext cx="164782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昼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1" y="1233487"/>
            <a:ext cx="97155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ひる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3027363" y="3897313"/>
            <a:ext cx="3024187" cy="11509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海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1" y="1125537"/>
            <a:ext cx="97155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うみ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80519" y="3825081"/>
            <a:ext cx="3671888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でおよぐ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29444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雪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1" y="1089025"/>
            <a:ext cx="97155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ゆき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7494" y="3861594"/>
            <a:ext cx="3600450" cy="1150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がふる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2286000" y="2906713"/>
            <a:ext cx="16192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歩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71118" y="3361532"/>
            <a:ext cx="900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ある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5400000">
            <a:off x="3673475" y="2239963"/>
            <a:ext cx="4319588" cy="11541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ゆっくり</a:t>
            </a:r>
          </a:p>
        </p:txBody>
      </p:sp>
      <p:sp>
        <p:nvSpPr>
          <p:cNvPr id="16389" name="WordArt 4"/>
          <p:cNvSpPr>
            <a:spLocks noChangeArrowheads="1" noChangeShapeType="1" noTextEdit="1"/>
          </p:cNvSpPr>
          <p:nvPr/>
        </p:nvSpPr>
        <p:spPr bwMode="auto">
          <a:xfrm rot="5400000">
            <a:off x="2541588" y="4946650"/>
            <a:ext cx="1108075" cy="898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900488" y="3411538"/>
            <a:ext cx="136842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走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4" y="3967957"/>
            <a:ext cx="863600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はし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 rot="5400000">
            <a:off x="3400425" y="1250950"/>
            <a:ext cx="2447925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車が</a:t>
            </a:r>
          </a:p>
        </p:txBody>
      </p:sp>
      <p:sp>
        <p:nvSpPr>
          <p:cNvPr id="17413" name="WordArt 4"/>
          <p:cNvSpPr>
            <a:spLocks noChangeArrowheads="1" noChangeShapeType="1" noTextEdit="1"/>
          </p:cNvSpPr>
          <p:nvPr/>
        </p:nvSpPr>
        <p:spPr bwMode="auto">
          <a:xfrm rot="5400000">
            <a:off x="4140200" y="5157788"/>
            <a:ext cx="936625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7294" y="948532"/>
            <a:ext cx="18637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内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5601" y="1341437"/>
            <a:ext cx="97155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うち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 rot="5400000">
            <a:off x="3183731" y="4006057"/>
            <a:ext cx="2916237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がわ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5557" y="872331"/>
            <a:ext cx="172720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父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09395" y="1364456"/>
            <a:ext cx="122396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ちち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058319" y="3929857"/>
            <a:ext cx="3060700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と母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6994" y="656432"/>
            <a:ext cx="15843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母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0063" y="1125538"/>
            <a:ext cx="82867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はは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43213" y="3802063"/>
            <a:ext cx="3671887" cy="11509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と話す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8581" y="4725195"/>
            <a:ext cx="13684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弟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143501" y="5246687"/>
            <a:ext cx="1116012" cy="360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おとうと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2630487" y="1989138"/>
            <a:ext cx="3959225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わたしの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8094" y="735807"/>
            <a:ext cx="183515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東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09395" y="1215231"/>
            <a:ext cx="1223962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ひがし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095625" y="4005263"/>
            <a:ext cx="309562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584575" y="998538"/>
            <a:ext cx="212407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南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6" y="1449387"/>
            <a:ext cx="13335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みなみ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240088" y="4130675"/>
            <a:ext cx="284480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むき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2526" y="777875"/>
            <a:ext cx="18351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北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6" y="1336675"/>
            <a:ext cx="13335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きた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098007" y="4004469"/>
            <a:ext cx="3024187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1732" y="854869"/>
            <a:ext cx="1836737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夏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6" y="1336675"/>
            <a:ext cx="13335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なつ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096420" y="3952081"/>
            <a:ext cx="3027362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休み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675063" y="760413"/>
            <a:ext cx="1835150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秋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292726" y="1336675"/>
            <a:ext cx="13335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あき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080544" y="4004469"/>
            <a:ext cx="3024187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259</TotalTime>
  <Words>85</Words>
  <Application>Microsoft Office PowerPoint</Application>
  <PresentationFormat>画面に合わせる (4:3)</PresentationFormat>
  <Paragraphs>55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02-jyou-08</dc:title>
  <dc:creator>柏市教育研究所</dc:creator>
  <cp:lastModifiedBy>it05</cp:lastModifiedBy>
  <cp:revision>44</cp:revision>
  <dcterms:created xsi:type="dcterms:W3CDTF">2012-05-08T01:43:15Z</dcterms:created>
  <dcterms:modified xsi:type="dcterms:W3CDTF">2016-09-21T08:34:19Z</dcterms:modified>
</cp:coreProperties>
</file>