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6" r:id="rId3"/>
    <p:sldId id="277" r:id="rId4"/>
    <p:sldId id="285" r:id="rId5"/>
    <p:sldId id="286" r:id="rId6"/>
    <p:sldId id="287" r:id="rId7"/>
    <p:sldId id="273" r:id="rId8"/>
    <p:sldId id="275" r:id="rId9"/>
    <p:sldId id="284" r:id="rId10"/>
    <p:sldId id="281" r:id="rId11"/>
    <p:sldId id="265" r:id="rId12"/>
  </p:sldIdLst>
  <p:sldSz cx="9144000" cy="6858000" type="screen4x3"/>
  <p:notesSz cx="6858000" cy="9144000"/>
  <p:custDataLst>
    <p:tags r:id="rId15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82" autoAdjust="0"/>
    <p:restoredTop sz="94660"/>
  </p:normalViewPr>
  <p:slideViewPr>
    <p:cSldViewPr>
      <p:cViewPr varScale="1">
        <p:scale>
          <a:sx n="64" d="100"/>
          <a:sy n="64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EEA00C8-0A63-45C6-8230-04DA681608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2236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C1C9F29-6F89-4C2C-9C70-C4FCA6C218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297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605D0-EA77-431A-BA6B-F7F84DD900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3790903"/>
      </p:ext>
    </p:extLst>
  </p:cSld>
  <p:clrMapOvr>
    <a:masterClrMapping/>
  </p:clrMapOvr>
  <p:transition spd="med" advClick="0" advTm="5000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0E651-3F75-408A-9817-87C7AD65DEC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8973084"/>
      </p:ext>
    </p:extLst>
  </p:cSld>
  <p:clrMapOvr>
    <a:masterClrMapping/>
  </p:clrMapOvr>
  <p:transition spd="med" advClick="0" advTm="5000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59F33A-C0B0-4439-8118-128A40C5C63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41662593"/>
      </p:ext>
    </p:extLst>
  </p:cSld>
  <p:clrMapOvr>
    <a:masterClrMapping/>
  </p:clrMapOvr>
  <p:transition spd="med" advClick="0" advTm="5000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33F4E-D30E-4BF2-A59C-1BA664AFAF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88717512"/>
      </p:ext>
    </p:extLst>
  </p:cSld>
  <p:clrMapOvr>
    <a:masterClrMapping/>
  </p:clrMapOvr>
  <p:transition spd="med" advClick="0" advTm="5000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25FB3-0997-4598-B681-304F2236B10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1060953"/>
      </p:ext>
    </p:extLst>
  </p:cSld>
  <p:clrMapOvr>
    <a:masterClrMapping/>
  </p:clrMapOvr>
  <p:transition spd="med" advClick="0" advTm="5000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54106-F4BA-419F-BB36-AE1E8782E77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05779200"/>
      </p:ext>
    </p:extLst>
  </p:cSld>
  <p:clrMapOvr>
    <a:masterClrMapping/>
  </p:clrMapOvr>
  <p:transition spd="med" advClick="0" advTm="5000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BDCA4-B079-449A-A53C-A9E96E636A7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46194946"/>
      </p:ext>
    </p:extLst>
  </p:cSld>
  <p:clrMapOvr>
    <a:masterClrMapping/>
  </p:clrMapOvr>
  <p:transition spd="med" advClick="0" advTm="5000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8DFC59-738A-4600-A692-C65B6B01D13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1312922"/>
      </p:ext>
    </p:extLst>
  </p:cSld>
  <p:clrMapOvr>
    <a:masterClrMapping/>
  </p:clrMapOvr>
  <p:transition spd="med" advClick="0" advTm="5000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18D9A-E564-45DF-A000-3050EC4172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09853484"/>
      </p:ext>
    </p:extLst>
  </p:cSld>
  <p:clrMapOvr>
    <a:masterClrMapping/>
  </p:clrMapOvr>
  <p:transition spd="med" advClick="0" advTm="5000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E250F-C3D5-4C34-ADB2-8DD177159E8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6187732"/>
      </p:ext>
    </p:extLst>
  </p:cSld>
  <p:clrMapOvr>
    <a:masterClrMapping/>
  </p:clrMapOvr>
  <p:transition spd="med" advClick="0" advTm="5000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EB58E-04D9-4D89-AFE6-E2F37C9966C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66242137"/>
      </p:ext>
    </p:extLst>
  </p:cSld>
  <p:clrMapOvr>
    <a:masterClrMapping/>
  </p:clrMapOvr>
  <p:transition spd="med" advClick="0" advTm="5000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F40348D-2A46-4D42-8568-E644A3A242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 advClick="0" advTm="5000">
    <p:wipe dir="d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1710719" y="3140449"/>
            <a:ext cx="6552726" cy="6491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たんけん</a:t>
            </a:r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したこと</a:t>
            </a:r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を</a:t>
            </a:r>
          </a:p>
        </p:txBody>
      </p:sp>
      <p:pic>
        <p:nvPicPr>
          <p:cNvPr id="2051" name="Picture 19" descr="2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04813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1901342" y="4301923"/>
            <a:ext cx="4009566" cy="68447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つたえよう</a:t>
            </a: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7581106" y="2885931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５４～６０ページ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 rot="5400000">
            <a:off x="3679031" y="4485482"/>
            <a:ext cx="1787525" cy="14747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丸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309394" y="4982369"/>
            <a:ext cx="1117600" cy="360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まる</a:t>
            </a:r>
          </a:p>
        </p:txBody>
      </p:sp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 rot="5400000">
            <a:off x="3024981" y="1699420"/>
            <a:ext cx="3095625" cy="11541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まん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3690938" y="4419600"/>
            <a:ext cx="1727200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場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479256" y="4779169"/>
            <a:ext cx="900113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ば</a:t>
            </a: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 rot="5400000">
            <a:off x="3042444" y="1716882"/>
            <a:ext cx="3060700" cy="11541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いち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888581" y="4725195"/>
            <a:ext cx="1368425" cy="14398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妹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197476" y="5265737"/>
            <a:ext cx="1008062" cy="360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いもうと</a:t>
            </a: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 rot="5400000">
            <a:off x="2630487" y="1989138"/>
            <a:ext cx="3959225" cy="10795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わたしの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3888581" y="4725195"/>
            <a:ext cx="1368425" cy="14398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園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197476" y="5265737"/>
            <a:ext cx="1008062" cy="360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えん</a:t>
            </a:r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 rot="5400000">
            <a:off x="2756694" y="2007394"/>
            <a:ext cx="3706812" cy="10795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どうぶつ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888581" y="4725195"/>
            <a:ext cx="1368425" cy="14398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室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197476" y="5265737"/>
            <a:ext cx="1008062" cy="360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しつ</a:t>
            </a: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 rot="5400000">
            <a:off x="2756694" y="2007394"/>
            <a:ext cx="3706812" cy="10795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ほけん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943350" y="3519488"/>
            <a:ext cx="1295400" cy="1403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多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345907" y="3933031"/>
            <a:ext cx="863600" cy="360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おお</a:t>
            </a: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 rot="5400000">
            <a:off x="3348831" y="1232694"/>
            <a:ext cx="2592388" cy="12954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数が</a:t>
            </a:r>
          </a:p>
        </p:txBody>
      </p:sp>
      <p:sp>
        <p:nvSpPr>
          <p:cNvPr id="7173" name="WordArt 4"/>
          <p:cNvSpPr>
            <a:spLocks noChangeArrowheads="1" noChangeShapeType="1" noTextEdit="1"/>
          </p:cNvSpPr>
          <p:nvPr/>
        </p:nvSpPr>
        <p:spPr bwMode="auto">
          <a:xfrm rot="5400000">
            <a:off x="4140201" y="5246687"/>
            <a:ext cx="900112" cy="10080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い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3886994" y="656432"/>
            <a:ext cx="1584325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時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526088" y="1179513"/>
            <a:ext cx="936625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とき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 rot="5400000">
            <a:off x="2862263" y="3770313"/>
            <a:ext cx="3671887" cy="11890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がたつ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 rot="5400000">
            <a:off x="2321719" y="2870994"/>
            <a:ext cx="1547812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行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4122768" y="3374994"/>
            <a:ext cx="611188" cy="503299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い</a:t>
            </a: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 rot="5400000">
            <a:off x="3673475" y="2239963"/>
            <a:ext cx="4319588" cy="11541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みんなで</a:t>
            </a:r>
          </a:p>
        </p:txBody>
      </p:sp>
      <p:sp>
        <p:nvSpPr>
          <p:cNvPr id="9221" name="WordArt 4"/>
          <p:cNvSpPr>
            <a:spLocks noChangeArrowheads="1" noChangeShapeType="1" noTextEdit="1"/>
          </p:cNvSpPr>
          <p:nvPr/>
        </p:nvSpPr>
        <p:spPr bwMode="auto">
          <a:xfrm rot="5400000">
            <a:off x="2541588" y="4927600"/>
            <a:ext cx="1108075" cy="9366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 rot="5400000">
            <a:off x="3941763" y="2763838"/>
            <a:ext cx="1295400" cy="1403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教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328444" y="3248819"/>
            <a:ext cx="863600" cy="360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おし</a:t>
            </a: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 rot="5400000">
            <a:off x="3582987" y="962026"/>
            <a:ext cx="1979613" cy="11541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字を</a:t>
            </a:r>
          </a:p>
        </p:txBody>
      </p:sp>
      <p:sp>
        <p:nvSpPr>
          <p:cNvPr id="10245" name="WordArt 4"/>
          <p:cNvSpPr>
            <a:spLocks noChangeArrowheads="1" noChangeShapeType="1" noTextEdit="1"/>
          </p:cNvSpPr>
          <p:nvPr/>
        </p:nvSpPr>
        <p:spPr bwMode="auto">
          <a:xfrm rot="5400000">
            <a:off x="3636169" y="4815681"/>
            <a:ext cx="1908175" cy="10080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える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da9f8bbfa5189c554d64a8b84da5d43529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212</TotalTime>
  <Words>55</Words>
  <Application>Microsoft Office PowerPoint</Application>
  <PresentationFormat>画面に合わせる (4:3)</PresentationFormat>
  <Paragraphs>34</Paragraphs>
  <Slides>11</Slides>
  <Notes>11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2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02-jyou-07</dc:title>
  <dc:creator>柏市教育研究所</dc:creator>
  <cp:lastModifiedBy>it05</cp:lastModifiedBy>
  <cp:revision>43</cp:revision>
  <dcterms:created xsi:type="dcterms:W3CDTF">2012-05-08T01:43:15Z</dcterms:created>
  <dcterms:modified xsi:type="dcterms:W3CDTF">2016-09-21T08:33:47Z</dcterms:modified>
</cp:coreProperties>
</file>