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79" r:id="rId2"/>
    <p:sldId id="271" r:id="rId3"/>
    <p:sldId id="273" r:id="rId4"/>
    <p:sldId id="256" r:id="rId5"/>
    <p:sldId id="274" r:id="rId6"/>
    <p:sldId id="275" r:id="rId7"/>
    <p:sldId id="276" r:id="rId8"/>
    <p:sldId id="277" r:id="rId9"/>
    <p:sldId id="278" r:id="rId10"/>
    <p:sldId id="265" r:id="rId11"/>
  </p:sldIdLst>
  <p:sldSz cx="9144000" cy="6858000" type="screen4x3"/>
  <p:notesSz cx="6858000" cy="9144000"/>
  <p:custDataLst>
    <p:tags r:id="rId14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82" autoAdjust="0"/>
    <p:restoredTop sz="94660"/>
  </p:normalViewPr>
  <p:slideViewPr>
    <p:cSldViewPr>
      <p:cViewPr varScale="1">
        <p:scale>
          <a:sx n="64" d="100"/>
          <a:sy n="64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6466300-AC44-4575-BA19-CF3A19B460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1467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1A45CB6-C3A3-4023-9B7C-671CFC5476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0062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63DF8-0ECE-420B-9390-6E5DEE6E47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2030031"/>
      </p:ext>
    </p:extLst>
  </p:cSld>
  <p:clrMapOvr>
    <a:masterClrMapping/>
  </p:clrMapOvr>
  <p:transition spd="med" advClick="0" advTm="5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99BCF-C366-4235-95DD-9A8C153C02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8620625"/>
      </p:ext>
    </p:extLst>
  </p:cSld>
  <p:clrMapOvr>
    <a:masterClrMapping/>
  </p:clrMapOvr>
  <p:transition spd="med" advClick="0" advTm="5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9D096-CCF3-4DB8-B47B-738494B300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8652081"/>
      </p:ext>
    </p:extLst>
  </p:cSld>
  <p:clrMapOvr>
    <a:masterClrMapping/>
  </p:clrMapOvr>
  <p:transition spd="med" advClick="0" advTm="5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50FD1-E170-4CBD-83CA-061FB7277C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2879732"/>
      </p:ext>
    </p:extLst>
  </p:cSld>
  <p:clrMapOvr>
    <a:masterClrMapping/>
  </p:clrMapOvr>
  <p:transition spd="med" advClick="0" advTm="5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C0D4E-56E9-48C7-9CED-662C14221D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629326"/>
      </p:ext>
    </p:extLst>
  </p:cSld>
  <p:clrMapOvr>
    <a:masterClrMapping/>
  </p:clrMapOvr>
  <p:transition spd="med" advClick="0" advTm="5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269BA-398F-469E-8BA1-37CC85FF2B2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5633465"/>
      </p:ext>
    </p:extLst>
  </p:cSld>
  <p:clrMapOvr>
    <a:masterClrMapping/>
  </p:clrMapOvr>
  <p:transition spd="med" advClick="0" advTm="5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00068-2469-4438-95D2-557A3EA990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59669809"/>
      </p:ext>
    </p:extLst>
  </p:cSld>
  <p:clrMapOvr>
    <a:masterClrMapping/>
  </p:clrMapOvr>
  <p:transition spd="med" advClick="0" advTm="5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0CEF1-F817-4034-9510-8ECB3395DC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871961"/>
      </p:ext>
    </p:extLst>
  </p:cSld>
  <p:clrMapOvr>
    <a:masterClrMapping/>
  </p:clrMapOvr>
  <p:transition spd="med" advClick="0" advTm="5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D18F3-3F31-461E-A838-49A1F9F37B6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8837062"/>
      </p:ext>
    </p:extLst>
  </p:cSld>
  <p:clrMapOvr>
    <a:masterClrMapping/>
  </p:clrMapOvr>
  <p:transition spd="med" advClick="0" advTm="5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EF7E1-AE5F-415C-A5D6-F9A9930ACF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4865306"/>
      </p:ext>
    </p:extLst>
  </p:cSld>
  <p:clrMapOvr>
    <a:masterClrMapping/>
  </p:clrMapOvr>
  <p:transition spd="med" advClick="0" advTm="5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EA50F-EEF0-4697-85CD-95377742C6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0419895"/>
      </p:ext>
    </p:extLst>
  </p:cSld>
  <p:clrMapOvr>
    <a:masterClrMapping/>
  </p:clrMapOvr>
  <p:transition spd="med" advClick="0" advTm="5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F240A23-B46A-4554-B1D9-AD87AA6D76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5000"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 rot="5400000">
            <a:off x="2595007" y="1988795"/>
            <a:ext cx="4140312" cy="936686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手紙を書いて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 rot="5400000">
            <a:off x="1947976" y="4235112"/>
            <a:ext cx="3411845" cy="756084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つたえよう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7581106" y="2924173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４４ページ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026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25863" y="4635500"/>
            <a:ext cx="1727200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紙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257007" y="5049044"/>
            <a:ext cx="1295400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かみ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2952750" y="1663701"/>
            <a:ext cx="3240087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白い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6994" y="656432"/>
            <a:ext cx="15843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絵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580063" y="1125538"/>
            <a:ext cx="828675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え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2809875" y="3679825"/>
            <a:ext cx="3671888" cy="14430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を見る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 rot="5400000">
            <a:off x="2753581" y="1988795"/>
            <a:ext cx="4140312" cy="936686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すきなことを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 rot="5400000">
            <a:off x="2106550" y="4235112"/>
            <a:ext cx="3411845" cy="756084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つたえよう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7581106" y="2879906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４６～４８ページ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966369" y="2655094"/>
            <a:ext cx="1258888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考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44319" y="3123406"/>
            <a:ext cx="971550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かんが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 rot="5400000">
            <a:off x="3582987" y="962026"/>
            <a:ext cx="1979613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よく</a:t>
            </a:r>
          </a:p>
        </p:txBody>
      </p:sp>
      <p:sp>
        <p:nvSpPr>
          <p:cNvPr id="5125" name="WordArt 4"/>
          <p:cNvSpPr>
            <a:spLocks noChangeArrowheads="1" noChangeShapeType="1" noTextEdit="1"/>
          </p:cNvSpPr>
          <p:nvPr/>
        </p:nvSpPr>
        <p:spPr bwMode="auto">
          <a:xfrm rot="5400000">
            <a:off x="3635376" y="4760912"/>
            <a:ext cx="1979612" cy="11160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える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906044" y="3663157"/>
            <a:ext cx="1258887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組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05438" y="4275137"/>
            <a:ext cx="611188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く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3078956" y="1466057"/>
            <a:ext cx="2987675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うでを</a:t>
            </a:r>
          </a:p>
        </p:txBody>
      </p:sp>
      <p:sp>
        <p:nvSpPr>
          <p:cNvPr id="6149" name="WordArt 4"/>
          <p:cNvSpPr>
            <a:spLocks noChangeArrowheads="1" noChangeShapeType="1" noTextEdit="1"/>
          </p:cNvSpPr>
          <p:nvPr/>
        </p:nvSpPr>
        <p:spPr bwMode="auto">
          <a:xfrm rot="5400000">
            <a:off x="4103687" y="5300663"/>
            <a:ext cx="900113" cy="9731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む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27451" y="4383087"/>
            <a:ext cx="1727200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方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33206" y="4814094"/>
            <a:ext cx="1116013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ほう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3042444" y="1574007"/>
            <a:ext cx="3060700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左の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8581" y="3680619"/>
            <a:ext cx="1368425" cy="12969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聞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80831" y="4094957"/>
            <a:ext cx="612775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3205162" y="1339851"/>
            <a:ext cx="2735263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音を</a:t>
            </a:r>
          </a:p>
        </p:txBody>
      </p:sp>
      <p:sp>
        <p:nvSpPr>
          <p:cNvPr id="8197" name="WordArt 4"/>
          <p:cNvSpPr>
            <a:spLocks noChangeArrowheads="1" noChangeShapeType="1" noTextEdit="1"/>
          </p:cNvSpPr>
          <p:nvPr/>
        </p:nvSpPr>
        <p:spPr bwMode="auto">
          <a:xfrm rot="5400000">
            <a:off x="4122738" y="5445125"/>
            <a:ext cx="900112" cy="757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6994" y="656432"/>
            <a:ext cx="15843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何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580063" y="1125538"/>
            <a:ext cx="828675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なに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 rot="5400000">
            <a:off x="2824956" y="3788569"/>
            <a:ext cx="3744913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もない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da9f8bbfa5189c554d64a8b84da5d43529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185</TotalTime>
  <Words>52</Words>
  <Application>Microsoft Office PowerPoint</Application>
  <PresentationFormat>画面に合わせる (4:3)</PresentationFormat>
  <Paragraphs>31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02-jyou-05</dc:title>
  <dc:creator>柏市教育研究所</dc:creator>
  <cp:lastModifiedBy>it05</cp:lastModifiedBy>
  <cp:revision>33</cp:revision>
  <dcterms:created xsi:type="dcterms:W3CDTF">2012-05-08T01:43:15Z</dcterms:created>
  <dcterms:modified xsi:type="dcterms:W3CDTF">2016-09-21T08:32:52Z</dcterms:modified>
</cp:coreProperties>
</file>