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79" r:id="rId2"/>
    <p:sldId id="276" r:id="rId3"/>
    <p:sldId id="269" r:id="rId4"/>
    <p:sldId id="267" r:id="rId5"/>
    <p:sldId id="277" r:id="rId6"/>
    <p:sldId id="278" r:id="rId7"/>
    <p:sldId id="265" r:id="rId8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87" autoAdjust="0"/>
    <p:restoredTop sz="94660"/>
  </p:normalViewPr>
  <p:slideViewPr>
    <p:cSldViewPr>
      <p:cViewPr varScale="1">
        <p:scale>
          <a:sx n="64" d="100"/>
          <a:sy n="64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FDD5B2-E539-4D9A-9AB4-D92B8418B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0064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7E8EF1-DC65-410C-8175-2EB97F497E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5941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41179-E94F-425E-BE04-7E0B8E7869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8741258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F7AA3-7D11-46D9-A33F-DFBE70DFFD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9072712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74D5-C7E2-49F9-8773-FE797473FC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4881191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150BF-E7EC-4C56-ABE8-C5773C4C2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8260620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ACB98-6717-4DEA-868C-27AC1C68B6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622519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37019-3A96-4E71-ACA1-021B7F60F0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2582341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8D6D9-37C5-42E1-8B36-6860444792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3443160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F60E2-FF43-4F29-B1C4-FC9B1721BB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2607417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F4349-B142-4294-8793-4DFEAB3E0F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0377030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47B1E-2DB0-49D7-9877-82B682E440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1643624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48D8E-0AF9-43BD-9E5D-048A5C74C9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995965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A4A1B1F-C1E8-4DDF-B059-35B35B9729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699866" y="2853012"/>
            <a:ext cx="5904508" cy="1008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図書館へ行こう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3046040" y="2133043"/>
            <a:ext cx="3024090" cy="71946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図書館で</a:t>
            </a: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852287" y="4348522"/>
            <a:ext cx="3762523" cy="72030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本をさがそう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581106" y="2847974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３８～４２ページ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193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60019" y="1737519"/>
            <a:ext cx="1223962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図</a:t>
            </a:r>
          </a:p>
        </p:txBody>
      </p:sp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 rot="5400000">
            <a:off x="5544665" y="2097409"/>
            <a:ext cx="575768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4000500" y="4148683"/>
            <a:ext cx="1150938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書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 rot="5400000">
            <a:off x="3564731" y="764382"/>
            <a:ext cx="18002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新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4896644" y="1159669"/>
            <a:ext cx="15113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あたら</a:t>
            </a:r>
          </a:p>
        </p:txBody>
      </p:sp>
      <p:sp>
        <p:nvSpPr>
          <p:cNvPr id="4100" name="WordArt 5"/>
          <p:cNvSpPr>
            <a:spLocks noChangeArrowheads="1" noChangeShapeType="1" noTextEdit="1"/>
          </p:cNvSpPr>
          <p:nvPr/>
        </p:nvSpPr>
        <p:spPr bwMode="auto">
          <a:xfrm rot="5400000">
            <a:off x="2667794" y="3821907"/>
            <a:ext cx="3594100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しい年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2950369" y="3896519"/>
            <a:ext cx="3313112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やく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3325" y="800100"/>
            <a:ext cx="1728788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活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183982" y="1088231"/>
            <a:ext cx="1441450" cy="649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かつ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36169" y="4220369"/>
            <a:ext cx="1871663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目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527426" y="1160462"/>
            <a:ext cx="20891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科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4957" y="1556544"/>
            <a:ext cx="1079500" cy="649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ChangeArrowheads="1" noChangeShapeType="1" noTextEdit="1"/>
          </p:cNvSpPr>
          <p:nvPr/>
        </p:nvSpPr>
        <p:spPr bwMode="auto">
          <a:xfrm rot="5400000">
            <a:off x="3709194" y="673894"/>
            <a:ext cx="1619250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前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1750" y="1123950"/>
            <a:ext cx="1223963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まえ</a:t>
            </a:r>
          </a:p>
        </p:txBody>
      </p:sp>
      <p:sp>
        <p:nvSpPr>
          <p:cNvPr id="7172" name="WordArt 5"/>
          <p:cNvSpPr>
            <a:spLocks noChangeArrowheads="1" noChangeShapeType="1" noTextEdit="1"/>
          </p:cNvSpPr>
          <p:nvPr/>
        </p:nvSpPr>
        <p:spPr bwMode="auto">
          <a:xfrm rot="5400000">
            <a:off x="2739232" y="3893343"/>
            <a:ext cx="3594100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に出る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</a:t>
            </a:r>
            <a:r>
              <a:rPr lang="en-US" altLang="ja-JP" sz="1400" smtClean="0"/>
              <a:t>2016 </a:t>
            </a:r>
            <a:r>
              <a:rPr lang="en-US" altLang="ja-JP" sz="140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144</TotalTime>
  <Words>37</Words>
  <Application>Microsoft Office PowerPoint</Application>
  <PresentationFormat>画面に合わせる (4:3)</PresentationFormat>
  <Paragraphs>20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02-jyou-04</dc:title>
  <dc:creator>柏市教育研究所</dc:creator>
  <cp:lastModifiedBy>it05</cp:lastModifiedBy>
  <cp:revision>32</cp:revision>
  <dcterms:created xsi:type="dcterms:W3CDTF">2012-05-08T01:43:15Z</dcterms:created>
  <dcterms:modified xsi:type="dcterms:W3CDTF">2016-09-21T08:32:29Z</dcterms:modified>
</cp:coreProperties>
</file>