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6" r:id="rId4"/>
    <p:sldId id="271" r:id="rId5"/>
    <p:sldId id="277" r:id="rId6"/>
    <p:sldId id="273" r:id="rId7"/>
    <p:sldId id="265" r:id="rId8"/>
  </p:sldIdLst>
  <p:sldSz cx="9144000" cy="6858000" type="screen4x3"/>
  <p:notesSz cx="6858000" cy="9144000"/>
  <p:custDataLst>
    <p:tags r:id="rId11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24" autoAdjust="0"/>
    <p:restoredTop sz="94660"/>
  </p:normalViewPr>
  <p:slideViewPr>
    <p:cSldViewPr>
      <p:cViewPr varScale="1">
        <p:scale>
          <a:sx n="64" d="100"/>
          <a:sy n="64" d="100"/>
        </p:scale>
        <p:origin x="-135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ECB4211-22F8-47BC-B95D-41B8870855C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488296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CE49770-012D-48B1-941A-2155B6519D8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868103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71AF6-9217-48EC-BF81-0027F9A353B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63672411"/>
      </p:ext>
    </p:extLst>
  </p:cSld>
  <p:clrMapOvr>
    <a:masterClrMapping/>
  </p:clrMapOvr>
  <p:transition spd="med" advClick="0" advTm="5000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E1D2C6-1055-4972-A4E1-D356902214C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86931959"/>
      </p:ext>
    </p:extLst>
  </p:cSld>
  <p:clrMapOvr>
    <a:masterClrMapping/>
  </p:clrMapOvr>
  <p:transition spd="med" advClick="0" advTm="5000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8B436-01DA-47FA-833A-1FFD2C2C752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55078246"/>
      </p:ext>
    </p:extLst>
  </p:cSld>
  <p:clrMapOvr>
    <a:masterClrMapping/>
  </p:clrMapOvr>
  <p:transition spd="med" advClick="0" advTm="5000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DAB61C-BBB8-40D4-A6CF-19688F78F7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95669702"/>
      </p:ext>
    </p:extLst>
  </p:cSld>
  <p:clrMapOvr>
    <a:masterClrMapping/>
  </p:clrMapOvr>
  <p:transition spd="med" advClick="0" advTm="5000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E691C4-819B-4C68-8A04-68111A9BD22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439869"/>
      </p:ext>
    </p:extLst>
  </p:cSld>
  <p:clrMapOvr>
    <a:masterClrMapping/>
  </p:clrMapOvr>
  <p:transition spd="med" advClick="0" advTm="5000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ADC7B-46B9-461D-9828-FCC462B2668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568438"/>
      </p:ext>
    </p:extLst>
  </p:cSld>
  <p:clrMapOvr>
    <a:masterClrMapping/>
  </p:clrMapOvr>
  <p:transition spd="med" advClick="0" advTm="5000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292FB-5A90-4976-8A30-63996FBB49B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92463636"/>
      </p:ext>
    </p:extLst>
  </p:cSld>
  <p:clrMapOvr>
    <a:masterClrMapping/>
  </p:clrMapOvr>
  <p:transition spd="med" advClick="0" advTm="5000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202EC-E8E6-43E6-AC92-BF9EB862D4B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3939498"/>
      </p:ext>
    </p:extLst>
  </p:cSld>
  <p:clrMapOvr>
    <a:masterClrMapping/>
  </p:clrMapOvr>
  <p:transition spd="med" advClick="0" advTm="5000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FA7F3-CA0C-45EA-B6F6-02BB6B8ECBB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31167283"/>
      </p:ext>
    </p:extLst>
  </p:cSld>
  <p:clrMapOvr>
    <a:masterClrMapping/>
  </p:clrMapOvr>
  <p:transition spd="med" advClick="0" advTm="5000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856A6-417A-4D67-B042-EEB3C8F7956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85523453"/>
      </p:ext>
    </p:extLst>
  </p:cSld>
  <p:clrMapOvr>
    <a:masterClrMapping/>
  </p:clrMapOvr>
  <p:transition spd="med" advClick="0" advTm="5000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5736C-3BB7-4773-8CA8-FBA38685066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48557798"/>
      </p:ext>
    </p:extLst>
  </p:cSld>
  <p:clrMapOvr>
    <a:masterClrMapping/>
  </p:clrMapOvr>
  <p:transition spd="med" advClick="0" advTm="5000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33AD264-431B-4C4D-8133-1E709721854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 advClick="0" advTm="5000">
    <p:wipe dir="d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1835150" y="2960055"/>
            <a:ext cx="5473700" cy="93789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すみれ</a:t>
            </a:r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とあり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pic>
        <p:nvPicPr>
          <p:cNvPr id="2051" name="Picture 19" descr="2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404813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7596336" y="2909887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３０～３３ページ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3"/>
          <p:cNvSpPr>
            <a:spLocks noChangeArrowheads="1" noChangeShapeType="1" noTextEdit="1"/>
          </p:cNvSpPr>
          <p:nvPr/>
        </p:nvSpPr>
        <p:spPr bwMode="auto">
          <a:xfrm rot="5400000">
            <a:off x="3744119" y="727869"/>
            <a:ext cx="1763712" cy="15494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春</a:t>
            </a:r>
          </a:p>
        </p:txBody>
      </p:sp>
      <p:sp>
        <p:nvSpPr>
          <p:cNvPr id="37892" name="WordArt 4"/>
          <p:cNvSpPr>
            <a:spLocks noChangeArrowheads="1" noChangeShapeType="1" noTextEdit="1"/>
          </p:cNvSpPr>
          <p:nvPr/>
        </p:nvSpPr>
        <p:spPr bwMode="auto">
          <a:xfrm rot="5400000">
            <a:off x="5166518" y="1215232"/>
            <a:ext cx="1439863" cy="5397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はる</a:t>
            </a:r>
          </a:p>
        </p:txBody>
      </p:sp>
      <p:sp>
        <p:nvSpPr>
          <p:cNvPr id="3076" name="WordArt 5"/>
          <p:cNvSpPr>
            <a:spLocks noChangeArrowheads="1" noChangeShapeType="1" noTextEdit="1"/>
          </p:cNvSpPr>
          <p:nvPr/>
        </p:nvSpPr>
        <p:spPr bwMode="auto">
          <a:xfrm rot="5400000">
            <a:off x="2793207" y="3910806"/>
            <a:ext cx="3557588" cy="1152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になる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3979069" y="4779169"/>
            <a:ext cx="1511300" cy="15478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道</a:t>
            </a:r>
          </a:p>
        </p:txBody>
      </p:sp>
      <p:sp>
        <p:nvSpPr>
          <p:cNvPr id="39939" name="WordArt 3"/>
          <p:cNvSpPr>
            <a:spLocks noChangeArrowheads="1" noChangeShapeType="1" noTextEdit="1"/>
          </p:cNvSpPr>
          <p:nvPr/>
        </p:nvSpPr>
        <p:spPr bwMode="auto">
          <a:xfrm rot="5400000">
            <a:off x="5310188" y="5283200"/>
            <a:ext cx="1189037" cy="5762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みち</a:t>
            </a:r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 rot="5400000">
            <a:off x="2774950" y="1844675"/>
            <a:ext cx="3886200" cy="12954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大きな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 rot="5400000">
            <a:off x="3872707" y="2763043"/>
            <a:ext cx="1403350" cy="14398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晴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364163" y="3213100"/>
            <a:ext cx="792162" cy="503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は</a:t>
            </a:r>
          </a:p>
        </p:txBody>
      </p:sp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 rot="5400000">
            <a:off x="3492500" y="873125"/>
            <a:ext cx="2232025" cy="1152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空が</a:t>
            </a:r>
          </a:p>
        </p:txBody>
      </p:sp>
      <p:sp>
        <p:nvSpPr>
          <p:cNvPr id="5125" name="WordArt 5"/>
          <p:cNvSpPr>
            <a:spLocks noChangeArrowheads="1" noChangeShapeType="1" noTextEdit="1"/>
          </p:cNvSpPr>
          <p:nvPr/>
        </p:nvSpPr>
        <p:spPr bwMode="auto">
          <a:xfrm rot="5400000">
            <a:off x="3581400" y="4922838"/>
            <a:ext cx="2124075" cy="1152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れる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3726657" y="1142430"/>
            <a:ext cx="1763712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地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724654" y="1809112"/>
            <a:ext cx="647836" cy="503239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じ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 rot="5400000">
            <a:off x="3798094" y="3807656"/>
            <a:ext cx="1690687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面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648462" y="3897052"/>
            <a:ext cx="800219" cy="133214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4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めん</a:t>
            </a:r>
            <a:endParaRPr kumimoji="1" lang="ja-JP" altLang="en-US" sz="4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 rot="5400000">
            <a:off x="3886994" y="656432"/>
            <a:ext cx="1584325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外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418931" y="1124745"/>
            <a:ext cx="1114425" cy="5762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そと</a:t>
            </a:r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 rot="5400000">
            <a:off x="2951956" y="3825082"/>
            <a:ext cx="3563937" cy="1187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に出る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</a:t>
            </a:r>
            <a:r>
              <a:rPr lang="en-US" altLang="ja-JP" sz="1400" smtClean="0"/>
              <a:t>2016/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da9f8bbfa5189c554d64a8b84da5d43529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144</TotalTime>
  <Words>35</Words>
  <Application>Microsoft Office PowerPoint</Application>
  <PresentationFormat>画面に合わせる (4:3)</PresentationFormat>
  <Paragraphs>20</Paragraphs>
  <Slides>7</Slides>
  <Notes>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02-jyou-03</dc:title>
  <dc:creator>柏市教育研究所</dc:creator>
  <cp:lastModifiedBy>it05</cp:lastModifiedBy>
  <cp:revision>30</cp:revision>
  <dcterms:created xsi:type="dcterms:W3CDTF">2012-05-08T01:43:15Z</dcterms:created>
  <dcterms:modified xsi:type="dcterms:W3CDTF">2016-09-21T08:32:04Z</dcterms:modified>
</cp:coreProperties>
</file>