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256" r:id="rId2"/>
    <p:sldId id="269" r:id="rId3"/>
    <p:sldId id="271" r:id="rId4"/>
    <p:sldId id="267" r:id="rId5"/>
    <p:sldId id="273" r:id="rId6"/>
    <p:sldId id="274" r:id="rId7"/>
    <p:sldId id="275" r:id="rId8"/>
    <p:sldId id="276" r:id="rId9"/>
    <p:sldId id="277" r:id="rId10"/>
    <p:sldId id="272" r:id="rId11"/>
    <p:sldId id="278" r:id="rId12"/>
    <p:sldId id="279" r:id="rId13"/>
    <p:sldId id="280" r:id="rId14"/>
    <p:sldId id="282" r:id="rId15"/>
    <p:sldId id="285" r:id="rId16"/>
    <p:sldId id="283" r:id="rId17"/>
    <p:sldId id="284" r:id="rId18"/>
    <p:sldId id="265" r:id="rId19"/>
  </p:sldIdLst>
  <p:sldSz cx="9144000" cy="6858000" type="screen4x3"/>
  <p:notesSz cx="6858000" cy="9144000"/>
  <p:custDataLst>
    <p:tags r:id="rId22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03" autoAdjust="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0BC9F47-3295-47B4-9E7D-A6D8F726E2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57142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EEDF1FE-1DE5-4FBC-B78A-06691F3B7CB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97835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A9AD5-FA2E-46AC-9332-9D09AD7A98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0407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43D1-8B43-48F0-AF4F-F4901CA3BE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233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74BA-55C6-4099-B379-92BBB86D81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1204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1BAB3-0F0D-44FF-A35D-32F7B7936BE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7649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F1B039-2A76-4436-8419-414A93B37B1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4017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AD7BA-BEE7-48AA-9803-91073C1B9BA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9943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A74CBE-F7A4-4F24-9221-DD8047CCA54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3373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BA8515-2891-4A81-9D34-43AF63A9F37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4471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A7C06-27BB-4C09-8FCB-3E274B1273A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25831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DEABD-B9E0-4C98-AA7D-3E2BBADC3CA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015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46B43E-3A98-46EF-AC5C-ED7FD8BC315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4002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44F754A-D404-4671-BABD-D29F96C6019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 xmlns:p14="http://schemas.microsoft.com/office/powerpoint/2010/main">
    <mc:Choice Requires="p14">
      <p:transition p14:dur="0" advTm="2000"/>
    </mc:Choice>
    <mc:Fallback xmlns="">
      <p:transition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2825751" y="2654300"/>
            <a:ext cx="3492500" cy="7207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「えいっ」</a:t>
            </a:r>
          </a:p>
        </p:txBody>
      </p:sp>
      <p:pic>
        <p:nvPicPr>
          <p:cNvPr id="2051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5"/>
          <p:cNvSpPr txBox="1">
            <a:spLocks noChangeArrowheads="1"/>
          </p:cNvSpPr>
          <p:nvPr/>
        </p:nvSpPr>
        <p:spPr bwMode="auto">
          <a:xfrm>
            <a:off x="7581106" y="2891569"/>
            <a:ext cx="108108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８～１１ページ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921919" y="3236119"/>
            <a:ext cx="13938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読</a:t>
            </a:r>
          </a:p>
        </p:txBody>
      </p:sp>
      <p:sp>
        <p:nvSpPr>
          <p:cNvPr id="46083" name="WordArt 3"/>
          <p:cNvSpPr>
            <a:spLocks noChangeArrowheads="1" noChangeShapeType="1" noTextEdit="1"/>
          </p:cNvSpPr>
          <p:nvPr/>
        </p:nvSpPr>
        <p:spPr bwMode="auto">
          <a:xfrm rot="5400000">
            <a:off x="5471319" y="3717131"/>
            <a:ext cx="612775" cy="4683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</a:t>
            </a:r>
          </a:p>
        </p:txBody>
      </p:sp>
      <p:sp>
        <p:nvSpPr>
          <p:cNvPr id="11268" name="WordArt 4"/>
          <p:cNvSpPr>
            <a:spLocks noChangeArrowheads="1" noChangeShapeType="1" noTextEdit="1"/>
          </p:cNvSpPr>
          <p:nvPr/>
        </p:nvSpPr>
        <p:spPr bwMode="auto">
          <a:xfrm rot="5400000">
            <a:off x="3394870" y="1161256"/>
            <a:ext cx="2411412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本を</a:t>
            </a:r>
          </a:p>
        </p:txBody>
      </p:sp>
      <p:sp>
        <p:nvSpPr>
          <p:cNvPr id="11269" name="WordArt 5"/>
          <p:cNvSpPr>
            <a:spLocks noChangeArrowheads="1" noChangeShapeType="1" noTextEdit="1"/>
          </p:cNvSpPr>
          <p:nvPr/>
        </p:nvSpPr>
        <p:spPr bwMode="auto">
          <a:xfrm rot="5400000">
            <a:off x="4068763" y="5121275"/>
            <a:ext cx="1187450" cy="971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む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041650" y="3951288"/>
            <a:ext cx="3240088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となる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98888" y="890587"/>
            <a:ext cx="1835150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友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41132" y="1412081"/>
            <a:ext cx="1403350" cy="5413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3959739" y="1556724"/>
            <a:ext cx="1476933" cy="11890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人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0632" y="3860701"/>
            <a:ext cx="1835150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間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382561" y="4347028"/>
            <a:ext cx="1223677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げん</a:t>
            </a:r>
            <a:endParaRPr lang="ja-JP" altLang="en-US" sz="66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186113" y="3879850"/>
            <a:ext cx="3024187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と子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1582" y="746919"/>
            <a:ext cx="1836737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親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8907" y="1196181"/>
            <a:ext cx="14414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863" y="4616450"/>
            <a:ext cx="1655762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会</a:t>
            </a:r>
          </a:p>
        </p:txBody>
      </p:sp>
      <p:sp>
        <p:nvSpPr>
          <p:cNvPr id="39939" name="WordArt 3"/>
          <p:cNvSpPr>
            <a:spLocks noChangeArrowheads="1" noChangeShapeType="1" noTextEdit="1"/>
          </p:cNvSpPr>
          <p:nvPr/>
        </p:nvSpPr>
        <p:spPr bwMode="auto">
          <a:xfrm rot="5400000">
            <a:off x="5237163" y="5030788"/>
            <a:ext cx="1295400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かい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 rot="5400000">
            <a:off x="2720181" y="1683544"/>
            <a:ext cx="3995738" cy="12954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うんどう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9" descr="2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404813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4"/>
          <p:cNvSpPr>
            <a:spLocks noChangeArrowheads="1" noChangeShapeType="1" noTextEdit="1"/>
          </p:cNvSpPr>
          <p:nvPr/>
        </p:nvSpPr>
        <p:spPr bwMode="auto">
          <a:xfrm rot="5400000">
            <a:off x="1673226" y="2925762"/>
            <a:ext cx="5797550" cy="898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つづけて みよう 日記</a:t>
            </a: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7581106" y="2891569"/>
            <a:ext cx="108108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charset="0"/>
                <a:ea typeface="ＭＳ Ｐゴシック" pitchFamily="50" charset="-128"/>
                <a:cs typeface="+mn-cs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 smtClean="0">
                <a:solidFill>
                  <a:schemeClr val="accent2"/>
                </a:solidFill>
              </a:rPr>
              <a:t>２８ページ</a:t>
            </a:r>
            <a:endParaRPr lang="ja-JP" altLang="en-US" sz="16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3326" y="2744787"/>
            <a:ext cx="1655762" cy="14398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曜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112544" y="3213894"/>
            <a:ext cx="1295400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よう</a:t>
            </a:r>
          </a:p>
        </p:txBody>
      </p:sp>
      <p:sp>
        <p:nvSpPr>
          <p:cNvPr id="17412" name="WordArt 4"/>
          <p:cNvSpPr>
            <a:spLocks noChangeArrowheads="1" noChangeShapeType="1" noTextEdit="1"/>
          </p:cNvSpPr>
          <p:nvPr/>
        </p:nvSpPr>
        <p:spPr bwMode="auto">
          <a:xfrm rot="5400000">
            <a:off x="3852863" y="890587"/>
            <a:ext cx="1512888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日</a:t>
            </a:r>
          </a:p>
        </p:txBody>
      </p:sp>
      <p:sp>
        <p:nvSpPr>
          <p:cNvPr id="17413" name="WordArt 4"/>
          <p:cNvSpPr>
            <a:spLocks noChangeArrowheads="1" noChangeShapeType="1" noTextEdit="1"/>
          </p:cNvSpPr>
          <p:nvPr/>
        </p:nvSpPr>
        <p:spPr bwMode="auto">
          <a:xfrm rot="5400000">
            <a:off x="3869532" y="4923631"/>
            <a:ext cx="1511300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33812" y="709613"/>
            <a:ext cx="1547813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朝</a:t>
            </a:r>
          </a:p>
        </p:txBody>
      </p:sp>
      <p:sp>
        <p:nvSpPr>
          <p:cNvPr id="48131" name="WordArt 3"/>
          <p:cNvSpPr>
            <a:spLocks noChangeArrowheads="1" noChangeShapeType="1" noTextEdit="1"/>
          </p:cNvSpPr>
          <p:nvPr/>
        </p:nvSpPr>
        <p:spPr bwMode="auto">
          <a:xfrm rot="5400000">
            <a:off x="5418138" y="1055687"/>
            <a:ext cx="1042988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あさ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 rot="5400000">
            <a:off x="2969419" y="3771106"/>
            <a:ext cx="3565525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ごはん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 dirty="0"/>
              <a:t>Copyright (C) </a:t>
            </a:r>
            <a:r>
              <a:rPr lang="en-US" altLang="ja-JP" sz="1400" dirty="0" smtClean="0"/>
              <a:t>201</a:t>
            </a:r>
            <a:r>
              <a:rPr lang="en-US" altLang="ja-JP" sz="1400" dirty="0"/>
              <a:t>6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/ </a:t>
            </a:r>
            <a:r>
              <a:rPr lang="ja-JP" altLang="en-US" sz="1400" dirty="0"/>
              <a:t>柏市教育委員会　 </a:t>
            </a:r>
            <a:r>
              <a:rPr lang="en-US" altLang="ja-JP" sz="1400" dirty="0"/>
              <a:t>All Rights Reserved.</a:t>
            </a:r>
            <a:br>
              <a:rPr lang="en-US" altLang="ja-JP" sz="1400" dirty="0"/>
            </a:br>
            <a:endParaRPr lang="en-US" altLang="ja-JP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3"/>
          <p:cNvSpPr>
            <a:spLocks noChangeArrowheads="1" noChangeShapeType="1" noTextEdit="1"/>
          </p:cNvSpPr>
          <p:nvPr/>
        </p:nvSpPr>
        <p:spPr bwMode="auto">
          <a:xfrm rot="5400000">
            <a:off x="3672681" y="440532"/>
            <a:ext cx="1584325" cy="15128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黄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256212" y="909638"/>
            <a:ext cx="828675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 rot="5400000">
            <a:off x="2645569" y="3699669"/>
            <a:ext cx="3816350" cy="11160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色</a:t>
            </a:r>
            <a:r>
              <a:rPr lang="ja-JP" altLang="en-US" sz="6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</a:t>
            </a:r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花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8400" y="3536951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色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039519" y="4040982"/>
            <a:ext cx="1152525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いろ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3325" y="1376363"/>
            <a:ext cx="1512887" cy="12969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七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173413" y="3806825"/>
            <a:ext cx="3024187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い出す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85394" y="764382"/>
            <a:ext cx="1800225" cy="15128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思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8907" y="1196181"/>
            <a:ext cx="14414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おも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869134" y="4095167"/>
            <a:ext cx="1512093" cy="11160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月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3798093" y="1358429"/>
            <a:ext cx="1836737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今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8907" y="1844079"/>
            <a:ext cx="14414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こん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2993231" y="3717132"/>
            <a:ext cx="3421063" cy="11874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を見る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803650" y="782638"/>
            <a:ext cx="180022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星</a:t>
            </a:r>
          </a:p>
        </p:txBody>
      </p:sp>
      <p:sp>
        <p:nvSpPr>
          <p:cNvPr id="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18907" y="1196181"/>
            <a:ext cx="1441450" cy="5762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ほし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07606" y="4545807"/>
            <a:ext cx="172878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夜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54507" y="5175604"/>
            <a:ext cx="684076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や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2843212" y="1736725"/>
            <a:ext cx="3457575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十五</a:t>
            </a:r>
            <a:endParaRPr lang="ja-JP" altLang="en-US" sz="6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/>
              <a:ea typeface="HGS教科書体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3"/>
          <p:cNvSpPr>
            <a:spLocks noChangeArrowheads="1" noChangeShapeType="1" noTextEdit="1"/>
          </p:cNvSpPr>
          <p:nvPr/>
        </p:nvSpPr>
        <p:spPr bwMode="auto">
          <a:xfrm rot="5400000">
            <a:off x="3510757" y="1370806"/>
            <a:ext cx="1836738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電</a:t>
            </a:r>
          </a:p>
        </p:txBody>
      </p:sp>
      <p:sp>
        <p:nvSpPr>
          <p:cNvPr id="37892" name="WordArt 4"/>
          <p:cNvSpPr>
            <a:spLocks noChangeArrowheads="1" noChangeShapeType="1" noTextEdit="1"/>
          </p:cNvSpPr>
          <p:nvPr/>
        </p:nvSpPr>
        <p:spPr bwMode="auto">
          <a:xfrm rot="5400000">
            <a:off x="5059363" y="1827213"/>
            <a:ext cx="1295400" cy="5397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でん</a:t>
            </a:r>
          </a:p>
        </p:txBody>
      </p:sp>
      <p:sp>
        <p:nvSpPr>
          <p:cNvPr id="9220" name="WordArt 5"/>
          <p:cNvSpPr>
            <a:spLocks noChangeArrowheads="1" noChangeShapeType="1" noTextEdit="1"/>
          </p:cNvSpPr>
          <p:nvPr/>
        </p:nvSpPr>
        <p:spPr bwMode="auto">
          <a:xfrm rot="5400000">
            <a:off x="3690144" y="3987007"/>
            <a:ext cx="1692275" cy="13668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672682" y="3572669"/>
            <a:ext cx="1655762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記</a:t>
            </a:r>
          </a:p>
        </p:txBody>
      </p:sp>
      <p:sp>
        <p:nvSpPr>
          <p:cNvPr id="419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255419" y="4040982"/>
            <a:ext cx="720725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き</a:t>
            </a:r>
          </a:p>
        </p:txBody>
      </p:sp>
      <p:sp>
        <p:nvSpPr>
          <p:cNvPr id="1024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79838" y="1412875"/>
            <a:ext cx="1512887" cy="122396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2000"/>
    </mc:Choice>
    <mc:Fallback xmlns=""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da9f8bbfa5189c554d64a8b84da5d43529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306</TotalTime>
  <Words>74</Words>
  <Application>Microsoft Office PowerPoint</Application>
  <PresentationFormat>画面に合わせる (4:3)</PresentationFormat>
  <Paragraphs>52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02-jyou-02</dc:title>
  <dc:creator>柏市教育研究所</dc:creator>
  <cp:lastModifiedBy>it05</cp:lastModifiedBy>
  <cp:revision>48</cp:revision>
  <dcterms:created xsi:type="dcterms:W3CDTF">2012-05-08T01:43:15Z</dcterms:created>
  <dcterms:modified xsi:type="dcterms:W3CDTF">2016-09-21T08:30:29Z</dcterms:modified>
</cp:coreProperties>
</file>