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68" r:id="rId4"/>
    <p:sldId id="267" r:id="rId5"/>
    <p:sldId id="271" r:id="rId6"/>
    <p:sldId id="272" r:id="rId7"/>
    <p:sldId id="265" r:id="rId8"/>
  </p:sldIdLst>
  <p:sldSz cx="9144000" cy="6858000" type="screen4x3"/>
  <p:notesSz cx="6858000" cy="9144000"/>
  <p:custDataLst>
    <p:tags r:id="rId1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87" autoAdjust="0"/>
    <p:restoredTop sz="94660"/>
  </p:normalViewPr>
  <p:slideViewPr>
    <p:cSldViewPr>
      <p:cViewPr varScale="1">
        <p:scale>
          <a:sx n="64" d="100"/>
          <a:sy n="64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B56E843-022E-46C2-B2FF-99AA0B6B24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16047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370F68E-5C0D-4E57-BC70-94B52C3E34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627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479C7-F14C-477A-A3F6-5E2ECBE014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8059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33A30-92F6-4B0E-8938-44E06237767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470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21D1A-FDB6-4455-A508-3B5F349E2AB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4442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D6C9F-0E18-470A-88E8-CE44C2876E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356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DC393-3724-4190-ACF1-7F8F6D19553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2700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E9DC6-E99C-4AF8-A894-C53B986046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379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90613-7D5F-41D6-88AE-4D137AAA29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1250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2A87F-123A-4E14-8B32-106AFDFA51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2680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05E62-14EE-4298-8ACC-8314415747D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4526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CBD5D-05D3-43FC-B65A-E36ECD567A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7671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AB39F-1399-4A99-A093-4AF762C8FC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601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AFB23D5-DB90-4EFD-9BF0-4AADF61645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2195760" y="2781054"/>
            <a:ext cx="5616575" cy="864096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声のものさしを</a:t>
            </a:r>
          </a:p>
        </p:txBody>
      </p:sp>
      <p:sp>
        <p:nvSpPr>
          <p:cNvPr id="2051" name="WordArt 18"/>
          <p:cNvSpPr>
            <a:spLocks noChangeArrowheads="1" noChangeShapeType="1" noTextEdit="1"/>
          </p:cNvSpPr>
          <p:nvPr/>
        </p:nvSpPr>
        <p:spPr bwMode="auto">
          <a:xfrm rot="5400000">
            <a:off x="2125799" y="4291149"/>
            <a:ext cx="2952750" cy="79665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つかおう</a:t>
            </a:r>
          </a:p>
        </p:txBody>
      </p:sp>
      <p:pic>
        <p:nvPicPr>
          <p:cNvPr id="2052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581106" y="2891569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８～１１ページ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3"/>
          <p:cNvSpPr>
            <a:spLocks noChangeArrowheads="1" noChangeShapeType="1" noTextEdit="1"/>
          </p:cNvSpPr>
          <p:nvPr/>
        </p:nvSpPr>
        <p:spPr bwMode="auto">
          <a:xfrm rot="5400000">
            <a:off x="3564731" y="764382"/>
            <a:ext cx="1800225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声</a:t>
            </a:r>
          </a:p>
        </p:txBody>
      </p:sp>
      <p:sp>
        <p:nvSpPr>
          <p:cNvPr id="37892" name="WordArt 4"/>
          <p:cNvSpPr>
            <a:spLocks noChangeArrowheads="1" noChangeShapeType="1" noTextEdit="1"/>
          </p:cNvSpPr>
          <p:nvPr/>
        </p:nvSpPr>
        <p:spPr bwMode="auto">
          <a:xfrm rot="5400000">
            <a:off x="4896644" y="1232694"/>
            <a:ext cx="1511300" cy="5762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こえ</a:t>
            </a:r>
          </a:p>
        </p:txBody>
      </p:sp>
      <p:sp>
        <p:nvSpPr>
          <p:cNvPr id="3076" name="WordArt 5"/>
          <p:cNvSpPr>
            <a:spLocks noChangeArrowheads="1" noChangeShapeType="1" noTextEdit="1"/>
          </p:cNvSpPr>
          <p:nvPr/>
        </p:nvSpPr>
        <p:spPr bwMode="auto">
          <a:xfrm rot="5400000">
            <a:off x="2645569" y="3842544"/>
            <a:ext cx="3671887" cy="12604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を出す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7787" y="1952626"/>
            <a:ext cx="4321175" cy="12255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みんなと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 rot="5400000">
            <a:off x="2483644" y="3067844"/>
            <a:ext cx="1800225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話</a:t>
            </a:r>
          </a:p>
        </p:txBody>
      </p:sp>
      <p:sp>
        <p:nvSpPr>
          <p:cNvPr id="35844" name="WordArt 4"/>
          <p:cNvSpPr>
            <a:spLocks noChangeArrowheads="1" noChangeShapeType="1" noTextEdit="1"/>
          </p:cNvSpPr>
          <p:nvPr/>
        </p:nvSpPr>
        <p:spPr bwMode="auto">
          <a:xfrm rot="5400000">
            <a:off x="3924301" y="3500437"/>
            <a:ext cx="1439862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はな</a:t>
            </a:r>
          </a:p>
        </p:txBody>
      </p:sp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 rot="5400000">
            <a:off x="2771776" y="5013325"/>
            <a:ext cx="1223962" cy="10810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す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4805363" y="2871787"/>
            <a:ext cx="1296988" cy="11160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 rot="5400000">
            <a:off x="4679491" y="656767"/>
            <a:ext cx="1440780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心</a:t>
            </a: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 rot="5400000">
            <a:off x="6011069" y="1124744"/>
            <a:ext cx="1441450" cy="5762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こころ</a:t>
            </a:r>
          </a:p>
        </p:txBody>
      </p:sp>
      <p:sp>
        <p:nvSpPr>
          <p:cNvPr id="5125" name="WordArt 2"/>
          <p:cNvSpPr>
            <a:spLocks noChangeArrowheads="1" noChangeShapeType="1" noTextEdit="1"/>
          </p:cNvSpPr>
          <p:nvPr/>
        </p:nvSpPr>
        <p:spPr bwMode="auto">
          <a:xfrm rot="5400000">
            <a:off x="1511300" y="3609976"/>
            <a:ext cx="4035425" cy="12255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こめる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725863" y="3409950"/>
            <a:ext cx="1655762" cy="14049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書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219701" y="3860800"/>
            <a:ext cx="792162" cy="5032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 rot="5400000">
            <a:off x="3205956" y="1053307"/>
            <a:ext cx="2663825" cy="12239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字を</a:t>
            </a:r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 rot="5400000">
            <a:off x="3996532" y="5444331"/>
            <a:ext cx="1150938" cy="720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く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2086769" y="2564607"/>
            <a:ext cx="1800225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作</a:t>
            </a:r>
          </a:p>
        </p:txBody>
      </p:sp>
      <p:sp>
        <p:nvSpPr>
          <p:cNvPr id="46083" name="WordArt 3"/>
          <p:cNvSpPr>
            <a:spLocks noChangeArrowheads="1" noChangeShapeType="1" noTextEdit="1"/>
          </p:cNvSpPr>
          <p:nvPr/>
        </p:nvSpPr>
        <p:spPr bwMode="auto">
          <a:xfrm rot="5400000">
            <a:off x="3620294" y="3069431"/>
            <a:ext cx="1225550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つく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 rot="5400000">
            <a:off x="3745707" y="1737518"/>
            <a:ext cx="4032250" cy="12239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パンを</a:t>
            </a:r>
          </a:p>
        </p:txBody>
      </p:sp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 rot="5400000">
            <a:off x="2374900" y="4887913"/>
            <a:ext cx="1222375" cy="755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る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da9f8bbfa5189c554d64a8b84da5d43529"/>
  <p:tag name="ISPRING_PRESENTATION_TITLE" val="2-jyou-01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132</TotalTime>
  <Words>40</Words>
  <Application>Microsoft Office PowerPoint</Application>
  <PresentationFormat>画面に合わせる (4:3)</PresentationFormat>
  <Paragraphs>23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2-jyou-01</dc:title>
  <dc:creator>柏市教育研究所</dc:creator>
  <cp:lastModifiedBy>it05</cp:lastModifiedBy>
  <cp:revision>26</cp:revision>
  <dcterms:created xsi:type="dcterms:W3CDTF">2012-05-08T01:43:15Z</dcterms:created>
  <dcterms:modified xsi:type="dcterms:W3CDTF">2016-09-21T08:31:16Z</dcterms:modified>
</cp:coreProperties>
</file>