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56" r:id="rId2"/>
    <p:sldId id="276" r:id="rId3"/>
    <p:sldId id="270" r:id="rId4"/>
    <p:sldId id="266" r:id="rId5"/>
    <p:sldId id="258" r:id="rId6"/>
    <p:sldId id="268" r:id="rId7"/>
    <p:sldId id="271" r:id="rId8"/>
    <p:sldId id="272" r:id="rId9"/>
    <p:sldId id="267" r:id="rId10"/>
    <p:sldId id="273" r:id="rId11"/>
    <p:sldId id="274" r:id="rId12"/>
    <p:sldId id="277" r:id="rId13"/>
    <p:sldId id="278" r:id="rId14"/>
    <p:sldId id="279" r:id="rId15"/>
    <p:sldId id="265" r:id="rId16"/>
  </p:sldIdLst>
  <p:sldSz cx="9144000" cy="6858000" type="screen4x3"/>
  <p:notesSz cx="6858000" cy="9144000"/>
  <p:custDataLst>
    <p:tags r:id="rId18"/>
  </p:custData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94660"/>
  </p:normalViewPr>
  <p:slideViewPr>
    <p:cSldViewPr>
      <p:cViewPr varScale="1">
        <p:scale>
          <a:sx n="64" d="100"/>
          <a:sy n="64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1E939425-4072-486D-B111-2E92D83C81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1536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FE06FAC1-1E38-4424-B537-61EB3F176458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8FD62AE4-D542-43FF-BDD8-34E85DBAB08C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48FA148C-D757-4BBA-94FD-CCBBE9BEA3D0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FE06FAC1-1E38-4424-B537-61EB3F176458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7C28D16-47AA-409A-9C8F-E4786CBB1409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F97A5A4-BC57-4513-A72F-A1F76952B7C5}" type="slidenum">
              <a:rPr lang="en-US" altLang="ja-JP" smtClean="0"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42270AF5-EF94-49EA-A719-5BCE0409F1DE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DAB1499B-9BF1-4AD8-BCDE-99F052A76CCC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B6C03CDB-57A8-4BD1-95B9-6B8576633F6E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3BAF7AA7-6259-4982-815B-B5D2128901CC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4135C407-2BA9-444B-9AF0-857CD399C985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F19D050E-D51A-445F-8372-65F7F63CA8E0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013E4E5D-2D23-4559-A8FF-0C0DA4C05F14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2C0098B2-0F23-4F9E-A773-D2BE2D3C4808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B1EC5804-A358-42BF-8EA8-461206B998B1}" type="slidenum">
              <a:rPr lang="en-US" altLang="ja-JP" smtClean="0">
                <a:ea typeface="ＭＳ Ｐゴシック" charset="-128"/>
              </a:rPr>
              <a:pPr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charset="-128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91996-0B03-4B0E-868C-C3DE47189F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9652399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472FB-E58C-45CF-ADA2-CCB4FF54C8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1637328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91404-8640-4487-87FF-1318849CA8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6028394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A285A-F06F-4E34-BF09-532F6F563B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5218042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7262-E514-46B1-9317-216423CDCE6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75255536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89D5-BBA1-4302-AF87-C2CAC3B2A3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95096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28622-64E6-458D-8D2F-AE7339761E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3453833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9FF42-DA16-49FD-9A90-68C06B1323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7415143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320CC-9BEA-4962-95F4-BAFD79B753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625043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96FB6-340A-4A05-8FC6-A7C26B0B9AA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5581962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EB790-A693-4BDA-BE32-40EABF7473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6121226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98E47213-1117-41D9-BBC3-D770616AF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2645138" y="2816226"/>
            <a:ext cx="5184775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漢字の広場⑥</a:t>
            </a:r>
          </a:p>
        </p:txBody>
      </p:sp>
      <p:sp>
        <p:nvSpPr>
          <p:cNvPr id="7" name="WordArt 4"/>
          <p:cNvSpPr>
            <a:spLocks noChangeArrowheads="1" noChangeShapeType="1" noTextEdit="1"/>
          </p:cNvSpPr>
          <p:nvPr/>
        </p:nvSpPr>
        <p:spPr bwMode="auto">
          <a:xfrm rot="5400000">
            <a:off x="1223764" y="2817220"/>
            <a:ext cx="5328168" cy="13680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1" fontAlgn="auto" hangingPunct="1">
              <a:defRPr/>
            </a:pP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組み合わせて</a:t>
            </a:r>
            <a:endParaRPr lang="en-US" altLang="ja-JP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 eaLnBrk="1" fontAlgn="auto" hangingPunct="1">
              <a:defRPr/>
            </a:pP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できている漢字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7647283" y="3103141"/>
            <a:ext cx="144085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114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</a:t>
            </a:r>
            <a:r>
              <a:rPr lang="en-US" altLang="ja-JP" sz="1600" b="1" dirty="0" smtClean="0">
                <a:solidFill>
                  <a:schemeClr val="accent2"/>
                </a:solidFill>
              </a:rPr>
              <a:t>116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4"/>
          <p:cNvSpPr>
            <a:spLocks noChangeArrowheads="1" noChangeShapeType="1" noTextEdit="1"/>
          </p:cNvSpPr>
          <p:nvPr/>
        </p:nvSpPr>
        <p:spPr bwMode="auto">
          <a:xfrm rot="5400000">
            <a:off x="3680619" y="1178719"/>
            <a:ext cx="1871662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小</a:t>
            </a:r>
          </a:p>
        </p:txBody>
      </p:sp>
      <p:sp>
        <p:nvSpPr>
          <p:cNvPr id="12291" name="WordArt 5"/>
          <p:cNvSpPr>
            <a:spLocks noChangeArrowheads="1" noChangeShapeType="1" noTextEdit="1"/>
          </p:cNvSpPr>
          <p:nvPr/>
        </p:nvSpPr>
        <p:spPr bwMode="auto">
          <a:xfrm rot="5400000">
            <a:off x="3644106" y="3969544"/>
            <a:ext cx="1944688" cy="17272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麦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381625" y="4616450"/>
            <a:ext cx="1404938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むぎ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 rot="5400000">
            <a:off x="3131344" y="3987007"/>
            <a:ext cx="2914650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いも</a:t>
            </a: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 rot="5400000">
            <a:off x="3761581" y="837407"/>
            <a:ext cx="1655763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里</a:t>
            </a:r>
          </a:p>
        </p:txBody>
      </p:sp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237957" y="1377156"/>
            <a:ext cx="1295400" cy="395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さと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7" descr="2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7647283" y="3103141"/>
            <a:ext cx="144085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124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</a:t>
            </a:r>
            <a:r>
              <a:rPr lang="en-US" altLang="ja-JP" sz="1600" b="1" dirty="0" smtClean="0">
                <a:solidFill>
                  <a:schemeClr val="accent2"/>
                </a:solidFill>
              </a:rPr>
              <a:t>130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 rot="5400000">
            <a:off x="2142467" y="3015694"/>
            <a:ext cx="5544022" cy="6111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アレクサンダと</a:t>
            </a:r>
          </a:p>
        </p:txBody>
      </p:sp>
      <p:sp>
        <p:nvSpPr>
          <p:cNvPr id="9" name="WordArt 4"/>
          <p:cNvSpPr>
            <a:spLocks noChangeArrowheads="1" noChangeShapeType="1" noTextEdit="1"/>
          </p:cNvSpPr>
          <p:nvPr/>
        </p:nvSpPr>
        <p:spPr bwMode="auto">
          <a:xfrm rot="5400000">
            <a:off x="1294742" y="2996642"/>
            <a:ext cx="5580533" cy="6127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ぜんまいねずみ</a:t>
            </a:r>
          </a:p>
        </p:txBody>
      </p:sp>
    </p:spTree>
    <p:extLst>
      <p:ext uri="{BB962C8B-B14F-4D97-AF65-F5344CB8AC3E}">
        <p14:creationId xmlns:p14="http://schemas.microsoft.com/office/powerpoint/2010/main" val="2206309300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 rot="5400000">
            <a:off x="3595688" y="4059237"/>
            <a:ext cx="1728788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前</a:t>
            </a:r>
          </a:p>
        </p:txBody>
      </p:sp>
      <p:sp>
        <p:nvSpPr>
          <p:cNvPr id="3075" name="WordArt 5"/>
          <p:cNvSpPr>
            <a:spLocks noChangeArrowheads="1" noChangeShapeType="1" noTextEdit="1"/>
          </p:cNvSpPr>
          <p:nvPr/>
        </p:nvSpPr>
        <p:spPr bwMode="auto">
          <a:xfrm rot="5400000">
            <a:off x="3545681" y="1250157"/>
            <a:ext cx="1908175" cy="1728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午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 rot="5400000">
            <a:off x="5526087" y="1682751"/>
            <a:ext cx="82867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ご</a:t>
            </a:r>
          </a:p>
        </p:txBody>
      </p:sp>
    </p:spTree>
    <p:extLst>
      <p:ext uri="{BB962C8B-B14F-4D97-AF65-F5344CB8AC3E}">
        <p14:creationId xmlns:p14="http://schemas.microsoft.com/office/powerpoint/2010/main" val="250612364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2887662" y="2043113"/>
            <a:ext cx="3814763" cy="1258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まぶしい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4165600" y="4765675"/>
            <a:ext cx="1258888" cy="1474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光</a:t>
            </a: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 rot="5400000">
            <a:off x="5473700" y="5268913"/>
            <a:ext cx="1042988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ひかり</a:t>
            </a:r>
          </a:p>
        </p:txBody>
      </p:sp>
    </p:spTree>
    <p:extLst>
      <p:ext uri="{BB962C8B-B14F-4D97-AF65-F5344CB8AC3E}">
        <p14:creationId xmlns:p14="http://schemas.microsoft.com/office/powerpoint/2010/main" val="177655827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5"/>
          <p:cNvSpPr>
            <a:spLocks noChangeArrowheads="1" noChangeShapeType="1" noTextEdit="1"/>
          </p:cNvSpPr>
          <p:nvPr/>
        </p:nvSpPr>
        <p:spPr bwMode="auto">
          <a:xfrm rot="5400000">
            <a:off x="3782042" y="2129359"/>
            <a:ext cx="4860543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むかしの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4099" name="WordArt 6"/>
          <p:cNvSpPr>
            <a:spLocks noChangeArrowheads="1" noChangeShapeType="1" noTextEdit="1"/>
          </p:cNvSpPr>
          <p:nvPr/>
        </p:nvSpPr>
        <p:spPr bwMode="auto">
          <a:xfrm rot="5400000">
            <a:off x="2321076" y="3429294"/>
            <a:ext cx="1404938" cy="1474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刀</a:t>
            </a:r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 rot="5400000">
            <a:off x="3636096" y="3645221"/>
            <a:ext cx="1656181" cy="6476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かたな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</p:spTree>
    <p:extLst>
      <p:ext uri="{BB962C8B-B14F-4D97-AF65-F5344CB8AC3E}">
        <p14:creationId xmlns:p14="http://schemas.microsoft.com/office/powerpoint/2010/main" val="117152214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 rot="5400000">
            <a:off x="3642519" y="1124744"/>
            <a:ext cx="1943100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会</a:t>
            </a:r>
          </a:p>
        </p:txBody>
      </p:sp>
      <p:sp>
        <p:nvSpPr>
          <p:cNvPr id="5123" name="WordArt 5"/>
          <p:cNvSpPr>
            <a:spLocks noChangeArrowheads="1" noChangeShapeType="1" noTextEdit="1"/>
          </p:cNvSpPr>
          <p:nvPr/>
        </p:nvSpPr>
        <p:spPr bwMode="auto">
          <a:xfrm rot="5400000">
            <a:off x="3644106" y="3969544"/>
            <a:ext cx="1944688" cy="17272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社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381625" y="4616450"/>
            <a:ext cx="1404938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しゃ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158827" y="1655514"/>
            <a:ext cx="2880047" cy="1386459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鳥の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887639" y="4185096"/>
            <a:ext cx="1368425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羽</a:t>
            </a:r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 rot="5400000">
            <a:off x="5309953" y="4598727"/>
            <a:ext cx="1224136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はね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4"/>
          <p:cNvSpPr>
            <a:spLocks noChangeArrowheads="1" noChangeShapeType="1" noTextEdit="1"/>
          </p:cNvSpPr>
          <p:nvPr/>
        </p:nvSpPr>
        <p:spPr bwMode="auto">
          <a:xfrm rot="5400000">
            <a:off x="3869531" y="4058444"/>
            <a:ext cx="1655763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矢</a:t>
            </a:r>
          </a:p>
        </p:txBody>
      </p:sp>
      <p:sp>
        <p:nvSpPr>
          <p:cNvPr id="7171" name="WordArt 5"/>
          <p:cNvSpPr>
            <a:spLocks noChangeArrowheads="1" noChangeShapeType="1" noTextEdit="1"/>
          </p:cNvSpPr>
          <p:nvPr/>
        </p:nvSpPr>
        <p:spPr bwMode="auto">
          <a:xfrm rot="5400000">
            <a:off x="3581400" y="1287463"/>
            <a:ext cx="2016125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弓</a:t>
            </a:r>
          </a:p>
        </p:txBody>
      </p:sp>
      <p:sp>
        <p:nvSpPr>
          <p:cNvPr id="8198" name="WordArt 6"/>
          <p:cNvSpPr>
            <a:spLocks noChangeArrowheads="1" noChangeShapeType="1" noTextEdit="1"/>
          </p:cNvSpPr>
          <p:nvPr/>
        </p:nvSpPr>
        <p:spPr bwMode="auto">
          <a:xfrm rot="5400000">
            <a:off x="5399881" y="1862932"/>
            <a:ext cx="1331913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ゆみ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2609850" y="3590926"/>
            <a:ext cx="3995737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をはなつ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4050507" y="511969"/>
            <a:ext cx="1295400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矢</a:t>
            </a:r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 rot="5400000">
            <a:off x="5507831" y="1088232"/>
            <a:ext cx="79216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や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4"/>
          <p:cNvSpPr>
            <a:spLocks noChangeArrowheads="1" noChangeShapeType="1" noTextEdit="1"/>
          </p:cNvSpPr>
          <p:nvPr/>
        </p:nvSpPr>
        <p:spPr bwMode="auto">
          <a:xfrm rot="5400000">
            <a:off x="3711576" y="1106487"/>
            <a:ext cx="1943100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東</a:t>
            </a:r>
          </a:p>
        </p:txBody>
      </p:sp>
      <p:sp>
        <p:nvSpPr>
          <p:cNvPr id="9219" name="WordArt 5"/>
          <p:cNvSpPr>
            <a:spLocks noChangeArrowheads="1" noChangeShapeType="1" noTextEdit="1"/>
          </p:cNvSpPr>
          <p:nvPr/>
        </p:nvSpPr>
        <p:spPr bwMode="auto">
          <a:xfrm rot="5400000">
            <a:off x="3644106" y="3969544"/>
            <a:ext cx="1944688" cy="17272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京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5400000">
            <a:off x="5381625" y="4616450"/>
            <a:ext cx="1404938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きょう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2699544" y="3591719"/>
            <a:ext cx="3997325" cy="11509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をたてる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 rot="5400000">
            <a:off x="4050507" y="511969"/>
            <a:ext cx="1295400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寺</a:t>
            </a:r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 rot="5400000">
            <a:off x="5472906" y="1070769"/>
            <a:ext cx="935038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てら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3149600" y="4041776"/>
            <a:ext cx="3024187" cy="12239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の水</a:t>
            </a: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 rot="5400000">
            <a:off x="3707607" y="854869"/>
            <a:ext cx="1763712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池</a:t>
            </a:r>
          </a:p>
        </p:txBody>
      </p:sp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 rot="5400000">
            <a:off x="5183187" y="1395413"/>
            <a:ext cx="13684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いけ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328ecec318295fa4aea18f85cd288498693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263</TotalTime>
  <Words>87</Words>
  <Application>Microsoft Office PowerPoint</Application>
  <PresentationFormat>画面に合わせる (4:3)</PresentationFormat>
  <Paragraphs>61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2-ge-06</dc:title>
  <dc:creator>柏市教育研究所</dc:creator>
  <cp:lastModifiedBy>it05</cp:lastModifiedBy>
  <cp:revision>34</cp:revision>
  <dcterms:created xsi:type="dcterms:W3CDTF">2012-05-08T01:43:15Z</dcterms:created>
  <dcterms:modified xsi:type="dcterms:W3CDTF">2016-09-21T08:39:43Z</dcterms:modified>
</cp:coreProperties>
</file>