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70" r:id="rId3"/>
    <p:sldId id="272" r:id="rId4"/>
    <p:sldId id="271" r:id="rId5"/>
    <p:sldId id="273" r:id="rId6"/>
    <p:sldId id="275" r:id="rId7"/>
    <p:sldId id="274" r:id="rId8"/>
    <p:sldId id="276" r:id="rId9"/>
    <p:sldId id="277" r:id="rId10"/>
    <p:sldId id="278" r:id="rId11"/>
    <p:sldId id="279" r:id="rId12"/>
    <p:sldId id="280" r:id="rId13"/>
    <p:sldId id="282" r:id="rId14"/>
    <p:sldId id="265" r:id="rId15"/>
  </p:sldIdLst>
  <p:sldSz cx="9144000" cy="6858000" type="screen4x3"/>
  <p:notesSz cx="6858000" cy="9144000"/>
  <p:custDataLst>
    <p:tags r:id="rId17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3B2EE902-4336-407B-BB07-A982500F05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626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67DDD04-76AF-43FA-86E5-33B1DDDC7E81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DEC9DE5F-6C50-41B8-A4FB-140874E031EE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A75B7261-F02A-4E54-92F4-600FAF752645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FE06FAC1-1E38-4424-B537-61EB3F176458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D000B9C8-8AEB-4DDE-90E0-D7CD34F93C13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F09AF44B-A3E4-4EDB-88CD-58D5C15DB77A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14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3B74057-733A-4B3C-838F-11949D28BD73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67DDD04-76AF-43FA-86E5-33B1DDDC7E81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EFCBC990-410C-4599-8113-0630776AB1C7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DEC9DE5F-6C50-41B8-A4FB-140874E031EE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B08B8AA4-7B06-4D8E-BF9D-05B2A27365D3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DEC9DE5F-6C50-41B8-A4FB-140874E031EE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930BD89A-F325-4941-88C8-FEB9215B2A52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809315F5-9A06-4F77-8889-D925044FF025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99736-1321-4D15-951A-A04B6A9CB7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3214950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2746-5F57-4FA0-9EF5-D19D18A9BF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70231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E4A19-FDF4-4282-94C2-06844AFDF1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3303582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CF65F-DBA5-407F-9E57-FA8974CE18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35350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73B3E-CD16-4BB3-9510-E1AC8FB6F0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8369719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56F67-DCC0-4534-B695-E58706D5A5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7067476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4BE43-EA84-4181-9A7A-BAF1C94C36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324591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A6F39-A480-41C6-919F-4A66169A10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6066578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68C4F-F825-465F-8CEC-57868B4E80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0803342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A839C-A718-4CF9-A42E-8C2552C136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4743905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C406-1B3A-4E6F-9C9D-24F65297E7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6103345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a typeface="ＭＳ Ｐゴシック" pitchFamily="50" charset="-128"/>
              </a:defRPr>
            </a:lvl1pPr>
          </a:lstStyle>
          <a:p>
            <a:pPr>
              <a:defRPr/>
            </a:pPr>
            <a:fld id="{0219DB8A-622F-4D7D-9FB9-804B7665B5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886962" y="2957621"/>
            <a:ext cx="5833071" cy="5605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「お話びじゅつかん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」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</a:t>
            </a: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3174414" y="5294637"/>
            <a:ext cx="1931074" cy="50405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作ろう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74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 rot="5400000">
            <a:off x="2951757" y="2312193"/>
            <a:ext cx="381635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漢字の広場⑤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232619" y="4004469"/>
            <a:ext cx="381635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同じ読み方の漢字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7647283" y="3103141"/>
            <a:ext cx="144085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106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18773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718595" y="3771106"/>
            <a:ext cx="3490912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がくる</a:t>
            </a: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 rot="5400000">
            <a:off x="3725863" y="674688"/>
            <a:ext cx="1476375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番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093494" y="1269206"/>
            <a:ext cx="1079500" cy="395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ばん</a:t>
            </a:r>
          </a:p>
        </p:txBody>
      </p:sp>
    </p:spTree>
    <p:extLst>
      <p:ext uri="{BB962C8B-B14F-4D97-AF65-F5344CB8AC3E}">
        <p14:creationId xmlns:p14="http://schemas.microsoft.com/office/powerpoint/2010/main" val="4865531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403647" y="2706688"/>
            <a:ext cx="6336705" cy="1444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一年間のできごとを</a:t>
            </a:r>
          </a:p>
          <a:p>
            <a:pPr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　　　　　ふりかえって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647283" y="3103141"/>
            <a:ext cx="144085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109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666495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 rot="5400000">
            <a:off x="2772570" y="3663156"/>
            <a:ext cx="3598862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いビル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852069" y="550069"/>
            <a:ext cx="1441450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高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 rot="5400000">
            <a:off x="5256213" y="1016000"/>
            <a:ext cx="115252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たか</a:t>
            </a:r>
          </a:p>
        </p:txBody>
      </p:sp>
    </p:spTree>
    <p:extLst>
      <p:ext uri="{BB962C8B-B14F-4D97-AF65-F5344CB8AC3E}">
        <p14:creationId xmlns:p14="http://schemas.microsoft.com/office/powerpoint/2010/main" val="299272175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5"/>
          <p:cNvSpPr>
            <a:spLocks noChangeArrowheads="1" noChangeShapeType="1" noTextEdit="1"/>
          </p:cNvSpPr>
          <p:nvPr/>
        </p:nvSpPr>
        <p:spPr bwMode="auto">
          <a:xfrm rot="5400000">
            <a:off x="2808288" y="2295525"/>
            <a:ext cx="14033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答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4184651" y="2835275"/>
            <a:ext cx="9906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こた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848101" y="2182812"/>
            <a:ext cx="4508500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しつもんに</a:t>
            </a:r>
          </a:p>
        </p:txBody>
      </p:sp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 rot="5400000">
            <a:off x="2501900" y="4598988"/>
            <a:ext cx="2016125" cy="971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える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439887" y="3033193"/>
            <a:ext cx="6264696" cy="71960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いなばのしろうさぎ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78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77810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060701" y="4076700"/>
            <a:ext cx="2843212" cy="11890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い本</a:t>
            </a:r>
          </a:p>
        </p:txBody>
      </p:sp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 rot="5400000">
            <a:off x="3529013" y="946150"/>
            <a:ext cx="1836737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古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184775" y="1395413"/>
            <a:ext cx="107950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ふる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2002879" y="3118644"/>
            <a:ext cx="5427663" cy="574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はんたいのいみの言葉</a:t>
            </a:r>
          </a:p>
        </p:txBody>
      </p:sp>
      <p:sp>
        <p:nvSpPr>
          <p:cNvPr id="2055" name="WordArt 4"/>
          <p:cNvSpPr>
            <a:spLocks noChangeArrowheads="1" noChangeShapeType="1" noTextEdit="1"/>
          </p:cNvSpPr>
          <p:nvPr/>
        </p:nvSpPr>
        <p:spPr bwMode="auto">
          <a:xfrm rot="5400000">
            <a:off x="1873634" y="2457313"/>
            <a:ext cx="4103414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にた いみ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の言葉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86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076056" y="5661248"/>
            <a:ext cx="615553" cy="5305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</a:t>
            </a:r>
            <a:endParaRPr kumimoji="1" lang="ja-JP" altLang="en-US" sz="2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5125837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2951957" y="4004469"/>
            <a:ext cx="3024187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い雨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582987" y="782638"/>
            <a:ext cx="1763713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弱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156994" y="1224757"/>
            <a:ext cx="1079500" cy="341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よわ</a:t>
            </a:r>
          </a:p>
        </p:txBody>
      </p:sp>
    </p:spTree>
    <p:extLst>
      <p:ext uri="{BB962C8B-B14F-4D97-AF65-F5344CB8AC3E}">
        <p14:creationId xmlns:p14="http://schemas.microsoft.com/office/powerpoint/2010/main" val="9330028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052018" y="2924646"/>
            <a:ext cx="4751932" cy="86409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きつつき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7647283" y="3103141"/>
            <a:ext cx="14408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86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94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70856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2916237" y="3752851"/>
            <a:ext cx="3419475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がある</a:t>
            </a:r>
          </a:p>
        </p:txBody>
      </p:sp>
      <p:sp>
        <p:nvSpPr>
          <p:cNvPr id="4099" name="WordArt 5"/>
          <p:cNvSpPr>
            <a:spLocks noChangeArrowheads="1" noChangeShapeType="1" noTextEdit="1"/>
          </p:cNvSpPr>
          <p:nvPr/>
        </p:nvSpPr>
        <p:spPr bwMode="auto">
          <a:xfrm rot="5400000">
            <a:off x="3779837" y="692151"/>
            <a:ext cx="1476375" cy="1549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用</a:t>
            </a:r>
          </a:p>
        </p:txBody>
      </p:sp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 rot="5400000">
            <a:off x="5274469" y="1269206"/>
            <a:ext cx="1079500" cy="395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よう</a:t>
            </a:r>
          </a:p>
        </p:txBody>
      </p:sp>
    </p:spTree>
    <p:extLst>
      <p:ext uri="{BB962C8B-B14F-4D97-AF65-F5344CB8AC3E}">
        <p14:creationId xmlns:p14="http://schemas.microsoft.com/office/powerpoint/2010/main" val="21246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 rot="5400000">
            <a:off x="4468117" y="415129"/>
            <a:ext cx="1258887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少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840511" y="900110"/>
            <a:ext cx="9906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すこ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5125" name="WordArt 4"/>
          <p:cNvSpPr>
            <a:spLocks noChangeArrowheads="1" noChangeShapeType="1" noTextEdit="1"/>
          </p:cNvSpPr>
          <p:nvPr/>
        </p:nvSpPr>
        <p:spPr bwMode="auto">
          <a:xfrm rot="5400000">
            <a:off x="3490779" y="3001450"/>
            <a:ext cx="3240360" cy="150317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しだけ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 rot="5400000">
            <a:off x="1035701" y="3085861"/>
            <a:ext cx="3409183" cy="150317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もらう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848965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1957031a44d454bdc7be65365a9f50e57b7e8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140</TotalTime>
  <Words>101</Words>
  <Application>Microsoft Office PowerPoint</Application>
  <PresentationFormat>画面に合わせる (4:3)</PresentationFormat>
  <Paragraphs>56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2-ge-04</dc:title>
  <dc:creator>柏市教育研究所</dc:creator>
  <cp:lastModifiedBy>it05</cp:lastModifiedBy>
  <cp:revision>25</cp:revision>
  <dcterms:created xsi:type="dcterms:W3CDTF">2012-05-08T01:43:15Z</dcterms:created>
  <dcterms:modified xsi:type="dcterms:W3CDTF">2016-09-21T08:38:57Z</dcterms:modified>
</cp:coreProperties>
</file>