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66" r:id="rId3"/>
    <p:sldId id="257" r:id="rId4"/>
    <p:sldId id="261" r:id="rId5"/>
    <p:sldId id="267" r:id="rId6"/>
    <p:sldId id="268" r:id="rId7"/>
    <p:sldId id="269" r:id="rId8"/>
    <p:sldId id="265" r:id="rId9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3B2EE902-4336-407B-BB07-A982500F05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626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67DDD04-76AF-43FA-86E5-33B1DDDC7E81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E50FC2E8-0DE3-4529-8242-4F5EBDA4B673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1156F1D7-B6EB-45B7-8D65-9FF8FF1CA3FE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2DD88A17-0369-4CC2-A810-E4F2EDC6F076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EB755C13-B725-46C2-95D8-59634F36885E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8F26AFC8-C940-463C-AA07-2754EEF4EBE9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5F871D30-CA21-41B8-9D52-1E57005AA2B8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F09AF44B-A3E4-4EDB-88CD-58D5C15DB77A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99736-1321-4D15-951A-A04B6A9CB7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3214950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2746-5F57-4FA0-9EF5-D19D18A9BF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70231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E4A19-FDF4-4282-94C2-06844AFDF1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3303582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CF65F-DBA5-407F-9E57-FA8974CE18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35350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73B3E-CD16-4BB3-9510-E1AC8FB6F0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8369719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56F67-DCC0-4534-B695-E58706D5A5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7067476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4BE43-EA84-4181-9A7A-BAF1C94C36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324591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A6F39-A480-41C6-919F-4A66169A10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6066578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68C4F-F825-465F-8CEC-57868B4E80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0803342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839C-A718-4CF9-A42E-8C2552C136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4743905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C406-1B3A-4E6F-9C9D-24F65297E7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6103345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0219DB8A-622F-4D7D-9FB9-804B7665B5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979613" y="3068638"/>
            <a:ext cx="5184775" cy="720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ないた赤おに</a:t>
            </a:r>
          </a:p>
        </p:txBody>
      </p:sp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55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61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2592388" y="3644900"/>
            <a:ext cx="374332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をかく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726656" y="638969"/>
            <a:ext cx="147637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頭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156994" y="1224757"/>
            <a:ext cx="1079500" cy="341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あたま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"/>
          <p:cNvSpPr>
            <a:spLocks noChangeArrowheads="1" noChangeShapeType="1" noTextEdit="1"/>
          </p:cNvSpPr>
          <p:nvPr/>
        </p:nvSpPr>
        <p:spPr bwMode="auto">
          <a:xfrm rot="5400000">
            <a:off x="3383869" y="2312877"/>
            <a:ext cx="5400598" cy="172819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どうぶつの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 rot="5400000">
            <a:off x="1980283" y="2924374"/>
            <a:ext cx="1798638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角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3641601" y="3464919"/>
            <a:ext cx="1368425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つの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 rot="5400000">
            <a:off x="4053543" y="1324770"/>
            <a:ext cx="15843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当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685111" y="1916448"/>
            <a:ext cx="1409034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とう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5125" name="WordArt 4"/>
          <p:cNvSpPr>
            <a:spLocks noChangeArrowheads="1" noChangeShapeType="1" noTextEdit="1"/>
          </p:cNvSpPr>
          <p:nvPr/>
        </p:nvSpPr>
        <p:spPr bwMode="auto">
          <a:xfrm rot="5400000">
            <a:off x="4041487" y="3639269"/>
            <a:ext cx="1608434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646363" y="3662363"/>
            <a:ext cx="363537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をふる</a:t>
            </a: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 rot="5400000">
            <a:off x="3725863" y="603250"/>
            <a:ext cx="1476375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首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130007" y="1197769"/>
            <a:ext cx="1079500" cy="395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くび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627438" y="4059237"/>
            <a:ext cx="1690688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色</a:t>
            </a:r>
          </a:p>
        </p:txBody>
      </p:sp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 rot="5400000">
            <a:off x="3609181" y="1088232"/>
            <a:ext cx="1800225" cy="1728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茶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411229" y="1747950"/>
            <a:ext cx="1224039" cy="553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ちゃ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5"/>
          <p:cNvSpPr>
            <a:spLocks noChangeArrowheads="1" noChangeShapeType="1" noTextEdit="1"/>
          </p:cNvSpPr>
          <p:nvPr/>
        </p:nvSpPr>
        <p:spPr bwMode="auto">
          <a:xfrm rot="5400000">
            <a:off x="4032251" y="3590925"/>
            <a:ext cx="14033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遠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492751" y="4130675"/>
            <a:ext cx="9906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とお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257550" y="1444625"/>
            <a:ext cx="281622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とても</a:t>
            </a:r>
          </a:p>
        </p:txBody>
      </p:sp>
      <p:sp>
        <p:nvSpPr>
          <p:cNvPr id="8197" name="WordArt 4"/>
          <p:cNvSpPr>
            <a:spLocks noChangeArrowheads="1" noChangeShapeType="1" noTextEdit="1"/>
          </p:cNvSpPr>
          <p:nvPr/>
        </p:nvSpPr>
        <p:spPr bwMode="auto">
          <a:xfrm rot="5400000">
            <a:off x="4391025" y="5319713"/>
            <a:ext cx="720725" cy="971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1957031a44d454bdc7be65365a9f50e57b7e8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108</TotalTime>
  <Words>48</Words>
  <Application>Microsoft Office PowerPoint</Application>
  <PresentationFormat>画面に合わせる (4:3)</PresentationFormat>
  <Paragraphs>30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2-ge-04</dc:title>
  <dc:creator>柏市教育研究所</dc:creator>
  <cp:lastModifiedBy>it05</cp:lastModifiedBy>
  <cp:revision>21</cp:revision>
  <dcterms:created xsi:type="dcterms:W3CDTF">2012-05-08T01:43:15Z</dcterms:created>
  <dcterms:modified xsi:type="dcterms:W3CDTF">2016-09-21T08:38:32Z</dcterms:modified>
</cp:coreProperties>
</file>