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73" r:id="rId3"/>
    <p:sldId id="257" r:id="rId4"/>
    <p:sldId id="274" r:id="rId5"/>
    <p:sldId id="268" r:id="rId6"/>
    <p:sldId id="261" r:id="rId7"/>
    <p:sldId id="275" r:id="rId8"/>
    <p:sldId id="269" r:id="rId9"/>
    <p:sldId id="271" r:id="rId10"/>
    <p:sldId id="272" r:id="rId11"/>
    <p:sldId id="265" r:id="rId12"/>
  </p:sldIdLst>
  <p:sldSz cx="9144000" cy="6858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FA62BCE7-AE6C-4C07-95C1-14B5AF283C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5877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5CA666F-BB17-45FB-9417-9D944C13B507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9ED4CC2-017D-4F16-B40A-37D244162E8E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B95CD0-6F9E-4FF2-BFC9-26B28BFE3D3D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001CF02-1680-4693-89BD-1F9518EAB122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40D72CC-5090-4E66-B5F5-AB3DEF18CFE0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656175B-5C53-43DF-A04A-726E76745C39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D821C49-8FDD-464F-9D95-24452158C726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07675E1-732D-41D2-8A2F-3578B94A7503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9ED4CC2-017D-4F16-B40A-37D244162E8E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5ECBD93-5A78-4D3E-A220-3EB5581E3142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01ED68B-16C9-4384-9ADA-C3238A53C6A7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DEDB9-D999-4D79-8A7B-5866AA8282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9948126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4E493-6344-46CF-AA1E-FA43C81E98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7511726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665A8-C598-4623-8586-53BCD47218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2300569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BBCD-5C9F-4874-92FC-2B71D8B05A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4645553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26856-1097-453D-B54C-3C3D70D54E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137263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B50E4-ADBD-4BE4-A4A5-D7711A7880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3522398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4BDD-B82B-48B4-9330-1EAEA973F8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7858286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0DE2F-D900-45FB-ACEA-5ADA856801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2281327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103A4-145D-47B6-B721-4357025820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4424450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B6A72-5BCB-44DB-908C-90C4D3073D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6860980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8FA7C-5334-4640-92D0-534B05070A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5423731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9A06D7AA-B0A7-449B-9FAF-C4613D712C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44007" y="2642394"/>
            <a:ext cx="5040312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漢字の広場④</a:t>
            </a:r>
          </a:p>
        </p:txBody>
      </p:sp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115219" y="3140869"/>
            <a:ext cx="561657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漢字のつかい方と読み方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51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52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5010943" y="2996407"/>
            <a:ext cx="1223963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  <p:sp>
        <p:nvSpPr>
          <p:cNvPr id="11267" name="WordArt 5"/>
          <p:cNvSpPr>
            <a:spLocks noChangeArrowheads="1" noChangeShapeType="1" noTextEdit="1"/>
          </p:cNvSpPr>
          <p:nvPr/>
        </p:nvSpPr>
        <p:spPr bwMode="auto">
          <a:xfrm rot="5400000">
            <a:off x="4760119" y="905669"/>
            <a:ext cx="176371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肉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6631782" y="1391444"/>
            <a:ext cx="935037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にく</a:t>
            </a:r>
          </a:p>
        </p:txBody>
      </p:sp>
      <p:sp>
        <p:nvSpPr>
          <p:cNvPr id="11269" name="WordArt 2"/>
          <p:cNvSpPr>
            <a:spLocks noChangeArrowheads="1" noChangeShapeType="1" noTextEdit="1"/>
          </p:cNvSpPr>
          <p:nvPr/>
        </p:nvSpPr>
        <p:spPr bwMode="auto">
          <a:xfrm rot="5400000">
            <a:off x="1475582" y="3221831"/>
            <a:ext cx="4032250" cy="12969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食べる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 rot="5400000">
            <a:off x="3549978" y="3969184"/>
            <a:ext cx="230477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ほど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662108" y="1006941"/>
            <a:ext cx="2035806" cy="1800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後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 rot="5400000">
            <a:off x="5708233" y="1572687"/>
            <a:ext cx="1297435" cy="68958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のち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7780810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"/>
          <p:cNvSpPr>
            <a:spLocks noChangeArrowheads="1" noChangeShapeType="1" noTextEdit="1"/>
          </p:cNvSpPr>
          <p:nvPr/>
        </p:nvSpPr>
        <p:spPr bwMode="auto">
          <a:xfrm rot="5400000">
            <a:off x="3679031" y="3933032"/>
            <a:ext cx="1763713" cy="1549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車</a:t>
            </a:r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 rot="5400000">
            <a:off x="3625057" y="1215231"/>
            <a:ext cx="1871662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汽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5634831" y="1754982"/>
            <a:ext cx="935037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 rot="5400000">
            <a:off x="3700350" y="3744913"/>
            <a:ext cx="1943102" cy="169227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長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 rot="5400000">
            <a:off x="3695160" y="1039324"/>
            <a:ext cx="2087562" cy="182635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船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616116" y="1664806"/>
            <a:ext cx="1440160" cy="7920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せん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222479027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5"/>
          <p:cNvSpPr>
            <a:spLocks noChangeArrowheads="1" noChangeShapeType="1" noTextEdit="1"/>
          </p:cNvSpPr>
          <p:nvPr/>
        </p:nvSpPr>
        <p:spPr bwMode="auto">
          <a:xfrm rot="5400000">
            <a:off x="3635375" y="3983038"/>
            <a:ext cx="18002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朝</a:t>
            </a:r>
          </a:p>
        </p:txBody>
      </p:sp>
      <p:sp>
        <p:nvSpPr>
          <p:cNvPr id="6147" name="WordArt 6"/>
          <p:cNvSpPr>
            <a:spLocks noChangeArrowheads="1" noChangeShapeType="1" noTextEdit="1"/>
          </p:cNvSpPr>
          <p:nvPr/>
        </p:nvSpPr>
        <p:spPr bwMode="auto">
          <a:xfrm rot="5400000">
            <a:off x="3672682" y="1016793"/>
            <a:ext cx="1943100" cy="18716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毎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5490369" y="1683544"/>
            <a:ext cx="1223962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まい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5"/>
          <p:cNvSpPr>
            <a:spLocks noChangeArrowheads="1" noChangeShapeType="1" noTextEdit="1"/>
          </p:cNvSpPr>
          <p:nvPr/>
        </p:nvSpPr>
        <p:spPr bwMode="auto">
          <a:xfrm rot="5400000">
            <a:off x="3830637" y="2063751"/>
            <a:ext cx="1655763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週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313363" y="2640012"/>
            <a:ext cx="12700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しゅう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676113" y="33895"/>
            <a:ext cx="1998759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0" dirty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一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5400000">
            <a:off x="3777456" y="4418807"/>
            <a:ext cx="1655763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間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4136863" y="1881200"/>
            <a:ext cx="3743475" cy="12890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学校に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11267" name="WordArt 5"/>
          <p:cNvSpPr>
            <a:spLocks noChangeArrowheads="1" noChangeShapeType="1" noTextEdit="1"/>
          </p:cNvSpPr>
          <p:nvPr/>
        </p:nvSpPr>
        <p:spPr bwMode="auto">
          <a:xfrm rot="5400000">
            <a:off x="2459684" y="2669381"/>
            <a:ext cx="176371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通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4068862" y="3155155"/>
            <a:ext cx="935037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かよ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11269" name="WordArt 2"/>
          <p:cNvSpPr>
            <a:spLocks noChangeArrowheads="1" noChangeShapeType="1" noTextEdit="1"/>
          </p:cNvSpPr>
          <p:nvPr/>
        </p:nvSpPr>
        <p:spPr bwMode="auto">
          <a:xfrm rot="5400000">
            <a:off x="2760888" y="4729995"/>
            <a:ext cx="1161306" cy="115160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10156111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 rot="5400000">
            <a:off x="3756026" y="1160462"/>
            <a:ext cx="1871662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合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 rot="5400000">
            <a:off x="3847307" y="3931443"/>
            <a:ext cx="1727200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計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507832" y="4507706"/>
            <a:ext cx="10810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 rot="5400000">
            <a:off x="3253582" y="1647031"/>
            <a:ext cx="2952750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たし</a:t>
            </a:r>
          </a:p>
        </p:txBody>
      </p:sp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 rot="5400000">
            <a:off x="3865563" y="4225925"/>
            <a:ext cx="1727200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算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549107" y="4818856"/>
            <a:ext cx="10810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ざん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1957031a44d454bdc7be65365a9f50e57b7e8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146</TotalTime>
  <Words>64</Words>
  <Application>Microsoft Office PowerPoint</Application>
  <PresentationFormat>画面に合わせる (4:3)</PresentationFormat>
  <Paragraphs>45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2-ge-03</dc:title>
  <dc:creator>柏市教育研究所</dc:creator>
  <cp:lastModifiedBy>it04</cp:lastModifiedBy>
  <cp:revision>25</cp:revision>
  <dcterms:created xsi:type="dcterms:W3CDTF">2012-05-08T01:43:15Z</dcterms:created>
  <dcterms:modified xsi:type="dcterms:W3CDTF">2016-09-07T07:16:50Z</dcterms:modified>
</cp:coreProperties>
</file>