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sldIdLst>
    <p:sldId id="279" r:id="rId2"/>
    <p:sldId id="272" r:id="rId3"/>
    <p:sldId id="269" r:id="rId4"/>
    <p:sldId id="271" r:id="rId5"/>
    <p:sldId id="270" r:id="rId6"/>
    <p:sldId id="273" r:id="rId7"/>
    <p:sldId id="274" r:id="rId8"/>
    <p:sldId id="275" r:id="rId9"/>
    <p:sldId id="284" r:id="rId10"/>
    <p:sldId id="277" r:id="rId11"/>
    <p:sldId id="278" r:id="rId12"/>
    <p:sldId id="265" r:id="rId13"/>
  </p:sldIdLst>
  <p:sldSz cx="9144000" cy="6858000" type="screen4x3"/>
  <p:notesSz cx="6858000" cy="9144000"/>
  <p:custDataLst>
    <p:tags r:id="rId15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3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84E965-BC6F-4DE4-9360-C02F397F72B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3641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C6F1889-FE18-4666-B01F-264404BA16EA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8D382EC-BAEE-48EC-B37C-CCA1C9D3D9E2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4953EFC-FE17-4FC3-855A-F32D558B412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24E51A0-5225-408B-BA73-3F46CC4F991A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8D719E4-886E-4447-AB57-879500CF81AA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4C139B6-AF1E-40E6-BCFF-D089A43E73D2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023A2F3-3314-47B4-9DFF-20A1A84F2B5C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99F656F-1291-4336-AC2D-009A82D94E8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DEF3185-A83E-44D0-82A6-D94502EA996C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9580D8E-57E4-4D05-A6FE-F5AECF7E8ED1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DFC673E-5CEB-49C1-9FDE-EF7926D26E7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4953EFC-FE17-4FC3-855A-F32D558B412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65A2F-0E54-4C93-94A6-D8B9CC73350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0695545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B1C7D-25E7-4DE0-8F78-5ACA702F8DA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0715122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A606D-1287-4B79-A23B-26B28D18715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1240577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ECF6C-FD5C-4EE1-8908-97ECC99BABE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82584669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1A9B1-0258-4BEC-BD17-DAF32C364A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6616328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6E3ADB-72D3-4D58-9821-5343F6F4D9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58020425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86D73-2771-4915-89F8-9FC37F429EB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70088174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40B5D8-D835-45BC-871E-6D75624CDC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03937436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B2844-EFAB-464D-B06E-9C7664E7AC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9217753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48FBB6-2BA6-41E5-81F4-EBB0EB3A3C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1739264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E5659-2D2B-4ABE-A7AA-6673F63D50C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07754278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A4D6C88-5B21-4ACA-B4E1-7474F9D6DA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7" descr="2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713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1781969" y="2978944"/>
            <a:ext cx="5580062" cy="9001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かさこじぞう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 dirty="0" smtClean="0">
                <a:solidFill>
                  <a:schemeClr val="accent2"/>
                </a:solidFill>
              </a:rPr>
              <a:t>13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～</a:t>
            </a:r>
            <a:r>
              <a:rPr lang="en-US" altLang="ja-JP" sz="1600" b="1" dirty="0" smtClean="0">
                <a:solidFill>
                  <a:schemeClr val="accent2"/>
                </a:solidFill>
              </a:rPr>
              <a:t>23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9545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 rot="5400000">
            <a:off x="3781426" y="4762500"/>
            <a:ext cx="1871662" cy="10810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まる</a:t>
            </a:r>
          </a:p>
        </p:txBody>
      </p:sp>
      <p:sp>
        <p:nvSpPr>
          <p:cNvPr id="14339" name="WordArt 3"/>
          <p:cNvSpPr>
            <a:spLocks noChangeArrowheads="1" noChangeShapeType="1" noTextEdit="1"/>
          </p:cNvSpPr>
          <p:nvPr/>
        </p:nvSpPr>
        <p:spPr bwMode="auto">
          <a:xfrm rot="5400000">
            <a:off x="4105275" y="2781300"/>
            <a:ext cx="1223963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止</a:t>
            </a:r>
          </a:p>
        </p:txBody>
      </p:sp>
      <p:sp>
        <p:nvSpPr>
          <p:cNvPr id="36868" name="WordArt 4"/>
          <p:cNvSpPr>
            <a:spLocks noChangeArrowheads="1" noChangeShapeType="1" noTextEdit="1"/>
          </p:cNvSpPr>
          <p:nvPr/>
        </p:nvSpPr>
        <p:spPr bwMode="auto">
          <a:xfrm rot="5400000">
            <a:off x="5627688" y="3303588"/>
            <a:ext cx="611187" cy="3952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と</a:t>
            </a:r>
          </a:p>
        </p:txBody>
      </p:sp>
      <p:sp>
        <p:nvSpPr>
          <p:cNvPr id="14341" name="WordArt 5"/>
          <p:cNvSpPr>
            <a:spLocks noChangeArrowheads="1" noChangeShapeType="1" noTextEdit="1"/>
          </p:cNvSpPr>
          <p:nvPr/>
        </p:nvSpPr>
        <p:spPr bwMode="auto">
          <a:xfrm rot="5400000">
            <a:off x="3691732" y="945356"/>
            <a:ext cx="2051050" cy="1258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車が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/>
          <p:cNvSpPr>
            <a:spLocks noChangeArrowheads="1" noChangeShapeType="1" noTextEdit="1"/>
          </p:cNvSpPr>
          <p:nvPr/>
        </p:nvSpPr>
        <p:spPr bwMode="auto">
          <a:xfrm rot="5400000">
            <a:off x="2808287" y="3681413"/>
            <a:ext cx="3959225" cy="12954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をしめる</a:t>
            </a:r>
          </a:p>
        </p:txBody>
      </p:sp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 rot="5400000">
            <a:off x="3959225" y="657225"/>
            <a:ext cx="1584325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戸</a:t>
            </a:r>
          </a:p>
        </p:txBody>
      </p:sp>
      <p:sp>
        <p:nvSpPr>
          <p:cNvPr id="38916" name="WordArt 4"/>
          <p:cNvSpPr>
            <a:spLocks noChangeArrowheads="1" noChangeShapeType="1" noTextEdit="1"/>
          </p:cNvSpPr>
          <p:nvPr/>
        </p:nvSpPr>
        <p:spPr bwMode="auto">
          <a:xfrm rot="5400000">
            <a:off x="5795169" y="980281"/>
            <a:ext cx="649288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と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5"/>
          <p:cNvSpPr>
            <a:spLocks noChangeArrowheads="1" noChangeShapeType="1" noTextEdit="1"/>
          </p:cNvSpPr>
          <p:nvPr/>
        </p:nvSpPr>
        <p:spPr bwMode="auto">
          <a:xfrm rot="5400000">
            <a:off x="3096419" y="1373982"/>
            <a:ext cx="3095625" cy="11572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パンを</a:t>
            </a:r>
          </a:p>
        </p:txBody>
      </p:sp>
      <p:sp>
        <p:nvSpPr>
          <p:cNvPr id="6147" name="WordArt 6"/>
          <p:cNvSpPr>
            <a:spLocks noChangeArrowheads="1" noChangeShapeType="1" noTextEdit="1"/>
          </p:cNvSpPr>
          <p:nvPr/>
        </p:nvSpPr>
        <p:spPr bwMode="auto">
          <a:xfrm rot="5400000">
            <a:off x="3924301" y="3789362"/>
            <a:ext cx="1439862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売</a:t>
            </a:r>
          </a:p>
        </p:txBody>
      </p:sp>
      <p:sp>
        <p:nvSpPr>
          <p:cNvPr id="7175" name="WordArt 7"/>
          <p:cNvSpPr>
            <a:spLocks noChangeArrowheads="1" noChangeShapeType="1" noTextEdit="1"/>
          </p:cNvSpPr>
          <p:nvPr/>
        </p:nvSpPr>
        <p:spPr bwMode="auto">
          <a:xfrm rot="5400000">
            <a:off x="5617369" y="4328319"/>
            <a:ext cx="647700" cy="4333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う</a:t>
            </a:r>
          </a:p>
        </p:txBody>
      </p:sp>
      <p:sp>
        <p:nvSpPr>
          <p:cNvPr id="6149" name="WordArt 8"/>
          <p:cNvSpPr>
            <a:spLocks noChangeArrowheads="1" noChangeShapeType="1" noTextEdit="1"/>
          </p:cNvSpPr>
          <p:nvPr/>
        </p:nvSpPr>
        <p:spPr bwMode="auto">
          <a:xfrm rot="5400000">
            <a:off x="4175125" y="5516563"/>
            <a:ext cx="936625" cy="9366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る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167857" y="1373981"/>
            <a:ext cx="2952750" cy="11572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パンを</a:t>
            </a:r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 rot="5400000">
            <a:off x="3924301" y="3789362"/>
            <a:ext cx="1439862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買</a:t>
            </a:r>
          </a:p>
        </p:txBody>
      </p:sp>
      <p:sp>
        <p:nvSpPr>
          <p:cNvPr id="28676" name="WordArt 4"/>
          <p:cNvSpPr>
            <a:spLocks noChangeArrowheads="1" noChangeShapeType="1" noTextEdit="1"/>
          </p:cNvSpPr>
          <p:nvPr/>
        </p:nvSpPr>
        <p:spPr bwMode="auto">
          <a:xfrm rot="5400000">
            <a:off x="5629275" y="4256088"/>
            <a:ext cx="647700" cy="5778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</a:t>
            </a:r>
          </a:p>
        </p:txBody>
      </p:sp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 rot="5400000">
            <a:off x="4175125" y="5516563"/>
            <a:ext cx="936625" cy="9366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う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3294063" y="1247775"/>
            <a:ext cx="2700338" cy="11572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家に</a:t>
            </a:r>
          </a:p>
        </p:txBody>
      </p:sp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 rot="5400000">
            <a:off x="3924301" y="3573462"/>
            <a:ext cx="1439862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帰</a:t>
            </a:r>
          </a:p>
        </p:txBody>
      </p:sp>
      <p:sp>
        <p:nvSpPr>
          <p:cNvPr id="28676" name="WordArt 4"/>
          <p:cNvSpPr>
            <a:spLocks noChangeArrowheads="1" noChangeShapeType="1" noTextEdit="1"/>
          </p:cNvSpPr>
          <p:nvPr/>
        </p:nvSpPr>
        <p:spPr bwMode="auto">
          <a:xfrm rot="5400000">
            <a:off x="5362576" y="4003675"/>
            <a:ext cx="1008062" cy="4333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かえ</a:t>
            </a:r>
          </a:p>
        </p:txBody>
      </p:sp>
      <p:sp>
        <p:nvSpPr>
          <p:cNvPr id="8197" name="WordArt 5"/>
          <p:cNvSpPr>
            <a:spLocks noChangeArrowheads="1" noChangeShapeType="1" noTextEdit="1"/>
          </p:cNvSpPr>
          <p:nvPr/>
        </p:nvSpPr>
        <p:spPr bwMode="auto">
          <a:xfrm rot="5400000">
            <a:off x="4139407" y="5409406"/>
            <a:ext cx="1008062" cy="9366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る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4"/>
          <p:cNvSpPr>
            <a:spLocks noChangeArrowheads="1" noChangeShapeType="1" noTextEdit="1"/>
          </p:cNvSpPr>
          <p:nvPr/>
        </p:nvSpPr>
        <p:spPr bwMode="auto">
          <a:xfrm rot="5400000">
            <a:off x="2878932" y="3609181"/>
            <a:ext cx="3744912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で買う</a:t>
            </a:r>
          </a:p>
        </p:txBody>
      </p:sp>
      <p:sp>
        <p:nvSpPr>
          <p:cNvPr id="9219" name="WordArt 5"/>
          <p:cNvSpPr>
            <a:spLocks noChangeArrowheads="1" noChangeShapeType="1" noTextEdit="1"/>
          </p:cNvSpPr>
          <p:nvPr/>
        </p:nvSpPr>
        <p:spPr bwMode="auto">
          <a:xfrm rot="5400000">
            <a:off x="3888582" y="584993"/>
            <a:ext cx="1511300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店</a:t>
            </a:r>
          </a:p>
        </p:txBody>
      </p:sp>
      <p:sp>
        <p:nvSpPr>
          <p:cNvPr id="10246" name="WordArt 6"/>
          <p:cNvSpPr>
            <a:spLocks noChangeArrowheads="1" noChangeShapeType="1" noTextEdit="1"/>
          </p:cNvSpPr>
          <p:nvPr/>
        </p:nvSpPr>
        <p:spPr bwMode="auto">
          <a:xfrm rot="5400000">
            <a:off x="5399882" y="1088231"/>
            <a:ext cx="1008062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みせ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 rot="5400000">
            <a:off x="3564731" y="3788570"/>
            <a:ext cx="2232025" cy="13700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っぱ</a:t>
            </a:r>
          </a:p>
        </p:txBody>
      </p:sp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 rot="5400000">
            <a:off x="3738563" y="1166813"/>
            <a:ext cx="1584325" cy="15017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原</a:t>
            </a:r>
          </a:p>
        </p:txBody>
      </p:sp>
      <p:sp>
        <p:nvSpPr>
          <p:cNvPr id="30724" name="WordArt 4"/>
          <p:cNvSpPr>
            <a:spLocks noChangeArrowheads="1" noChangeShapeType="1" noTextEdit="1"/>
          </p:cNvSpPr>
          <p:nvPr/>
        </p:nvSpPr>
        <p:spPr bwMode="auto">
          <a:xfrm rot="5400000">
            <a:off x="5380831" y="1612107"/>
            <a:ext cx="1044575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はら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4"/>
          <p:cNvSpPr>
            <a:spLocks noChangeArrowheads="1" noChangeShapeType="1" noTextEdit="1"/>
          </p:cNvSpPr>
          <p:nvPr/>
        </p:nvSpPr>
        <p:spPr bwMode="auto">
          <a:xfrm rot="5400000">
            <a:off x="2628106" y="3717132"/>
            <a:ext cx="4105275" cy="12239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をあらう</a:t>
            </a:r>
          </a:p>
        </p:txBody>
      </p:sp>
      <p:sp>
        <p:nvSpPr>
          <p:cNvPr id="11267" name="WordArt 5"/>
          <p:cNvSpPr>
            <a:spLocks noChangeArrowheads="1" noChangeShapeType="1" noTextEdit="1"/>
          </p:cNvSpPr>
          <p:nvPr/>
        </p:nvSpPr>
        <p:spPr bwMode="auto">
          <a:xfrm rot="5400000">
            <a:off x="3906044" y="567531"/>
            <a:ext cx="1476375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顔</a:t>
            </a:r>
          </a:p>
        </p:txBody>
      </p:sp>
      <p:sp>
        <p:nvSpPr>
          <p:cNvPr id="10246" name="WordArt 6"/>
          <p:cNvSpPr>
            <a:spLocks noChangeArrowheads="1" noChangeShapeType="1" noTextEdit="1"/>
          </p:cNvSpPr>
          <p:nvPr/>
        </p:nvSpPr>
        <p:spPr bwMode="auto">
          <a:xfrm rot="5400000">
            <a:off x="5399882" y="1034256"/>
            <a:ext cx="1008062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かお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 rot="5400000">
            <a:off x="2764632" y="3645694"/>
            <a:ext cx="3744912" cy="12954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を作る</a:t>
            </a:r>
          </a:p>
        </p:txBody>
      </p:sp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 rot="5400000">
            <a:off x="3908425" y="585788"/>
            <a:ext cx="1584325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米</a:t>
            </a:r>
          </a:p>
        </p:txBody>
      </p:sp>
      <p:sp>
        <p:nvSpPr>
          <p:cNvPr id="34820" name="WordArt 4"/>
          <p:cNvSpPr>
            <a:spLocks noChangeArrowheads="1" noChangeShapeType="1" noTextEdit="1"/>
          </p:cNvSpPr>
          <p:nvPr/>
        </p:nvSpPr>
        <p:spPr bwMode="auto">
          <a:xfrm rot="5400000">
            <a:off x="5526088" y="1106488"/>
            <a:ext cx="1008062" cy="4683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こめ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/>
          <p:cNvSpPr>
            <a:spLocks noChangeArrowheads="1" noChangeShapeType="1" noTextEdit="1"/>
          </p:cNvSpPr>
          <p:nvPr/>
        </p:nvSpPr>
        <p:spPr bwMode="auto">
          <a:xfrm rot="5400000">
            <a:off x="3312045" y="1052512"/>
            <a:ext cx="2951709" cy="12954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つなを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 rot="5400000">
            <a:off x="4104010" y="3536950"/>
            <a:ext cx="1440309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引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38916" name="WordArt 4"/>
          <p:cNvSpPr>
            <a:spLocks noChangeArrowheads="1" noChangeShapeType="1" noTextEdit="1"/>
          </p:cNvSpPr>
          <p:nvPr/>
        </p:nvSpPr>
        <p:spPr bwMode="auto">
          <a:xfrm rot="5400000">
            <a:off x="5867920" y="3896742"/>
            <a:ext cx="649288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ひ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 rot="5400000">
            <a:off x="4259590" y="5325586"/>
            <a:ext cx="1151508" cy="1102751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く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</p:spTree>
    <p:extLst>
      <p:ext uri="{BB962C8B-B14F-4D97-AF65-F5344CB8AC3E}">
        <p14:creationId xmlns:p14="http://schemas.microsoft.com/office/powerpoint/2010/main" val="177195713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116a4fb902cff4e216fe6fcc91a3781a2330d0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145</TotalTime>
  <Words>69</Words>
  <Application>Microsoft Office PowerPoint</Application>
  <PresentationFormat>画面に合わせる (4:3)</PresentationFormat>
  <Paragraphs>50</Paragraphs>
  <Slides>12</Slides>
  <Notes>12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2-ge-01</dc:title>
  <dc:creator>柏市教育研究所</dc:creator>
  <cp:lastModifiedBy>it03</cp:lastModifiedBy>
  <cp:revision>28</cp:revision>
  <dcterms:created xsi:type="dcterms:W3CDTF">2012-05-08T01:43:15Z</dcterms:created>
  <dcterms:modified xsi:type="dcterms:W3CDTF">2016-09-13T05:46:33Z</dcterms:modified>
</cp:coreProperties>
</file>