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56" r:id="rId2"/>
    <p:sldId id="258" r:id="rId3"/>
    <p:sldId id="268" r:id="rId4"/>
    <p:sldId id="267" r:id="rId5"/>
    <p:sldId id="265" r:id="rId6"/>
  </p:sldIdLst>
  <p:sldSz cx="9144000" cy="6858000" type="screen4x3"/>
  <p:notesSz cx="6858000" cy="9144000"/>
  <p:custDataLst>
    <p:tags r:id="rId8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84E965-BC6F-4DE4-9360-C02F397F72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3641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C6F1889-FE18-4666-B01F-264404BA16E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7BDC759-B9C4-4A66-AF4E-1BDC6254B00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466C36D-1B61-454D-8DE5-BAA25E7EEAF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24E51A0-5225-408B-BA73-3F46CC4F991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65A2F-0E54-4C93-94A6-D8B9CC7335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0695545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B1C7D-25E7-4DE0-8F78-5ACA702F8D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0715122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A606D-1287-4B79-A23B-26B28D18715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1240577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ECF6C-FD5C-4EE1-8908-97ECC99BAB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2584669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1A9B1-0258-4BEC-BD17-DAF32C364A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6616328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E3ADB-72D3-4D58-9821-5343F6F4D9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8020425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86D73-2771-4915-89F8-9FC37F429EB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0088174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0B5D8-D835-45BC-871E-6D75624CDC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3937436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B2844-EFAB-464D-B06E-9C7664E7AC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9217753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8FBB6-2BA6-41E5-81F4-EBB0EB3A3C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1739264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E5659-2D2B-4ABE-A7AA-6673F63D50C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7754278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A4D6C88-5B21-4ACA-B4E1-7474F9D6DA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655762" y="2349500"/>
            <a:ext cx="5832475" cy="18002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メモをもとに</a:t>
            </a:r>
          </a:p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 文章を書こう</a:t>
            </a:r>
          </a:p>
        </p:txBody>
      </p:sp>
      <p:pic>
        <p:nvPicPr>
          <p:cNvPr id="2051" name="Picture 17" descr="2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713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 dirty="0" smtClean="0">
                <a:solidFill>
                  <a:schemeClr val="accent2"/>
                </a:solidFill>
              </a:rPr>
              <a:t>10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～</a:t>
            </a:r>
            <a:r>
              <a:rPr lang="en-US" altLang="ja-JP" sz="1600" b="1" dirty="0" smtClean="0">
                <a:solidFill>
                  <a:schemeClr val="accent2"/>
                </a:solidFill>
              </a:rPr>
              <a:t>11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 rot="5400000">
            <a:off x="3049588" y="3871913"/>
            <a:ext cx="2808287" cy="13477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の中</a:t>
            </a:r>
          </a:p>
        </p:txBody>
      </p:sp>
      <p:sp>
        <p:nvSpPr>
          <p:cNvPr id="3075" name="WordArt 5"/>
          <p:cNvSpPr>
            <a:spLocks noChangeArrowheads="1" noChangeShapeType="1" noTextEdit="1"/>
          </p:cNvSpPr>
          <p:nvPr/>
        </p:nvSpPr>
        <p:spPr bwMode="auto">
          <a:xfrm rot="5400000">
            <a:off x="3672682" y="945356"/>
            <a:ext cx="1727200" cy="16557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家</a:t>
            </a:r>
          </a:p>
        </p:txBody>
      </p:sp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 rot="5400000">
            <a:off x="5651500" y="1557338"/>
            <a:ext cx="792163" cy="5032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いえ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3741004" y="314635"/>
            <a:ext cx="1661993" cy="4266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800" b="1" dirty="0" smtClean="0">
                <a:latin typeface="HGS教科書体" pitchFamily="18" charset="-128"/>
                <a:ea typeface="HGS教科書体" pitchFamily="18" charset="-128"/>
              </a:rPr>
              <a:t>ものの</a:t>
            </a:r>
            <a:endParaRPr lang="ja-JP" altLang="en-US" sz="108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3517866" y="4365649"/>
            <a:ext cx="2108269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5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形</a:t>
            </a:r>
            <a:endParaRPr lang="ja-JP" altLang="en-US" sz="125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5500989" y="3933056"/>
            <a:ext cx="1107996" cy="2520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かたち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065159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 rot="5400000">
            <a:off x="1512094" y="3391694"/>
            <a:ext cx="4103687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きたえる</a:t>
            </a:r>
          </a:p>
        </p:txBody>
      </p:sp>
      <p:sp>
        <p:nvSpPr>
          <p:cNvPr id="5123" name="WordArt 5"/>
          <p:cNvSpPr>
            <a:spLocks noChangeArrowheads="1" noChangeShapeType="1" noTextEdit="1"/>
          </p:cNvSpPr>
          <p:nvPr/>
        </p:nvSpPr>
        <p:spPr bwMode="auto">
          <a:xfrm rot="5400000">
            <a:off x="4752181" y="762794"/>
            <a:ext cx="1584325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体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5400000">
            <a:off x="6084094" y="1267619"/>
            <a:ext cx="1223963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からだ</a:t>
            </a:r>
          </a:p>
        </p:txBody>
      </p:sp>
      <p:sp>
        <p:nvSpPr>
          <p:cNvPr id="5125" name="WordArt 10"/>
          <p:cNvSpPr>
            <a:spLocks noChangeArrowheads="1" noChangeShapeType="1" noTextEdit="1"/>
          </p:cNvSpPr>
          <p:nvPr/>
        </p:nvSpPr>
        <p:spPr bwMode="auto">
          <a:xfrm rot="5400000">
            <a:off x="5094287" y="2690813"/>
            <a:ext cx="1008063" cy="10429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116a4fb902cff4e216fe6fcc91a3781a2330d0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136</TotalTime>
  <Words>38</Words>
  <Application>Microsoft Office PowerPoint</Application>
  <PresentationFormat>画面に合わせる (4:3)</PresentationFormat>
  <Paragraphs>19</Paragraphs>
  <Slides>5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2-ge-01</dc:title>
  <dc:creator>柏市教育研究所</dc:creator>
  <cp:lastModifiedBy>it04</cp:lastModifiedBy>
  <cp:revision>23</cp:revision>
  <dcterms:created xsi:type="dcterms:W3CDTF">2012-05-08T01:43:15Z</dcterms:created>
  <dcterms:modified xsi:type="dcterms:W3CDTF">2016-09-07T05:26:53Z</dcterms:modified>
</cp:coreProperties>
</file>