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2"/>
  </p:notesMasterIdLst>
  <p:sldIdLst>
    <p:sldId id="256" r:id="rId2"/>
    <p:sldId id="301" r:id="rId3"/>
    <p:sldId id="345" r:id="rId4"/>
    <p:sldId id="359" r:id="rId5"/>
    <p:sldId id="350" r:id="rId6"/>
    <p:sldId id="351" r:id="rId7"/>
    <p:sldId id="352" r:id="rId8"/>
    <p:sldId id="355" r:id="rId9"/>
    <p:sldId id="358" r:id="rId10"/>
    <p:sldId id="265" r:id="rId11"/>
  </p:sldIdLst>
  <p:sldSz cx="9144000" cy="6858000" type="screen4x3"/>
  <p:notesSz cx="6858000" cy="9144000"/>
  <p:custDataLst>
    <p:tags r:id="rId13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0000"/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38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40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AB43D53-3E66-44A2-BEDF-566977D22F2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705630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3928CAD-0316-423C-A752-ACEE4359390E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3BB582B7-68A2-4AA3-8D06-98E78A60CA68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10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860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42CB3484-C5E5-4357-85C6-6D453A24EC11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B8583E12-E95C-4D68-9083-39D8B6226714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22934CC0-1163-4B8D-B8FA-9906CB15D573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22934CC0-1163-4B8D-B8FA-9906CB15D573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18251D6-6916-4705-B13B-28439D09AC4B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70068E91-414F-430C-AA9E-2EAA1D9E1981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F51C04A5-8873-4A15-A109-0EAD57454D15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8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4656AF4D-6633-497A-A38A-2A129E02BEF1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9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FB7B09-4B61-4FA1-8963-631844F456E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34086548"/>
      </p:ext>
    </p:extLst>
  </p:cSld>
  <p:clrMapOvr>
    <a:masterClrMapping/>
  </p:clrMapOvr>
  <p:transition advClick="0" advTm="2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3C4189-B59B-453D-88E4-D993203BEEE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74803396"/>
      </p:ext>
    </p:extLst>
  </p:cSld>
  <p:clrMapOvr>
    <a:masterClrMapping/>
  </p:clrMapOvr>
  <p:transition advClick="0" advTm="2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8BB5C4-6D4F-45B6-969C-A19956855CD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76819186"/>
      </p:ext>
    </p:extLst>
  </p:cSld>
  <p:clrMapOvr>
    <a:masterClrMapping/>
  </p:clrMapOvr>
  <p:transition advClick="0" advTm="2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0D09A1-FA6F-4BB3-8EF3-AB358BE6504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97649394"/>
      </p:ext>
    </p:extLst>
  </p:cSld>
  <p:clrMapOvr>
    <a:masterClrMapping/>
  </p:clrMapOvr>
  <p:transition advClick="0" advTm="2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D9AD3A-455D-473F-8CFE-0DE103F5B51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47029874"/>
      </p:ext>
    </p:extLst>
  </p:cSld>
  <p:clrMapOvr>
    <a:masterClrMapping/>
  </p:clrMapOvr>
  <p:transition advClick="0" advTm="2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A4D7C8-0D20-4070-9777-626DAB6937C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30866166"/>
      </p:ext>
    </p:extLst>
  </p:cSld>
  <p:clrMapOvr>
    <a:masterClrMapping/>
  </p:clrMapOvr>
  <p:transition advClick="0" advTm="2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9E61F0-ADCC-4F5F-882F-567EAC939E6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90997388"/>
      </p:ext>
    </p:extLst>
  </p:cSld>
  <p:clrMapOvr>
    <a:masterClrMapping/>
  </p:clrMapOvr>
  <p:transition advClick="0" advTm="2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6AF77C-2D21-423D-8D21-6C37E3F0D5D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23014675"/>
      </p:ext>
    </p:extLst>
  </p:cSld>
  <p:clrMapOvr>
    <a:masterClrMapping/>
  </p:clrMapOvr>
  <p:transition advClick="0" advTm="2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CCE2B2-B9DF-43BF-8382-ACCBBD1A51E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04485120"/>
      </p:ext>
    </p:extLst>
  </p:cSld>
  <p:clrMapOvr>
    <a:masterClrMapping/>
  </p:clrMapOvr>
  <p:transition advClick="0" advTm="2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254E2D-238E-45EB-BE8B-B7AA3ACA5A5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87980783"/>
      </p:ext>
    </p:extLst>
  </p:cSld>
  <p:clrMapOvr>
    <a:masterClrMapping/>
  </p:clrMapOvr>
  <p:transition advClick="0" advTm="2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782450-8CED-44B8-87D0-D531FB8A74C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98790805"/>
      </p:ext>
    </p:extLst>
  </p:cSld>
  <p:clrMapOvr>
    <a:masterClrMapping/>
  </p:clrMapOvr>
  <p:transition advClick="0" advTm="2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CBE73784-5AF7-4C6C-A7A8-E171005A1B1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advClick="0" advTm="2000"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4"/>
          <p:cNvSpPr>
            <a:spLocks noChangeArrowheads="1" noChangeShapeType="1" noTextEdit="1"/>
          </p:cNvSpPr>
          <p:nvPr/>
        </p:nvSpPr>
        <p:spPr bwMode="auto">
          <a:xfrm rot="5400000">
            <a:off x="1676500" y="2981771"/>
            <a:ext cx="5616624" cy="103847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fontAlgn="auto"/>
            <a:r>
              <a:rPr lang="ja-JP" altLang="en-US" sz="6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かぞえよう</a:t>
            </a:r>
          </a:p>
        </p:txBody>
      </p:sp>
      <p:sp>
        <p:nvSpPr>
          <p:cNvPr id="2051" name="Text Box 15"/>
          <p:cNvSpPr txBox="1">
            <a:spLocks noChangeArrowheads="1"/>
          </p:cNvSpPr>
          <p:nvPr/>
        </p:nvSpPr>
        <p:spPr bwMode="auto">
          <a:xfrm>
            <a:off x="7812088" y="3068638"/>
            <a:ext cx="1081087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ja-JP" sz="1600" b="1">
                <a:solidFill>
                  <a:schemeClr val="accent2"/>
                </a:solidFill>
              </a:rPr>
              <a:t>118</a:t>
            </a:r>
            <a:r>
              <a:rPr lang="ja-JP" altLang="en-US" sz="1600" b="1">
                <a:solidFill>
                  <a:schemeClr val="accent2"/>
                </a:solidFill>
              </a:rPr>
              <a:t>～</a:t>
            </a:r>
            <a:r>
              <a:rPr lang="en-US" altLang="ja-JP" sz="1600" b="1">
                <a:solidFill>
                  <a:schemeClr val="accent2"/>
                </a:solidFill>
              </a:rPr>
              <a:t>119</a:t>
            </a:r>
            <a:r>
              <a:rPr lang="ja-JP" altLang="en-US" sz="1600" b="1">
                <a:solidFill>
                  <a:schemeClr val="accent2"/>
                </a:solidFill>
              </a:rPr>
              <a:t>ページ</a:t>
            </a:r>
            <a:endParaRPr lang="en-US" altLang="ja-JP" sz="1600" b="1">
              <a:solidFill>
                <a:schemeClr val="accent2"/>
              </a:solidFill>
            </a:endParaRPr>
          </a:p>
        </p:txBody>
      </p:sp>
      <p:pic>
        <p:nvPicPr>
          <p:cNvPr id="2052" name="Picture 16" descr="shougakukoku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7988" y="549275"/>
            <a:ext cx="685800" cy="231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468313" y="6365875"/>
            <a:ext cx="7129462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/>
              <a:t>Copyright (C) 2016 / </a:t>
            </a:r>
            <a:r>
              <a:rPr lang="ja-JP" altLang="en-US" sz="1400"/>
              <a:t>柏市教育委員会　 </a:t>
            </a:r>
            <a:r>
              <a:rPr lang="en-US" altLang="ja-JP" sz="1400"/>
              <a:t>All Rights Reserved.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>
            <a:spLocks noChangeArrowheads="1"/>
          </p:cNvSpPr>
          <p:nvPr/>
        </p:nvSpPr>
        <p:spPr bwMode="auto">
          <a:xfrm rot="5400000">
            <a:off x="6095866" y="1124798"/>
            <a:ext cx="712787" cy="7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prstTxWarp prst="textPlain">
              <a:avLst/>
            </a:prstTxWarp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4000" dirty="0" smtClean="0">
                <a:solidFill>
                  <a:srgbClr val="FF0000"/>
                </a:solidFill>
                <a:latin typeface="IWp JS太教科書体" pitchFamily="18" charset="-128"/>
                <a:ea typeface="IWp JS太教科書体" pitchFamily="18" charset="-128"/>
              </a:rPr>
              <a:t>し</a:t>
            </a:r>
          </a:p>
        </p:txBody>
      </p:sp>
      <p:sp>
        <p:nvSpPr>
          <p:cNvPr id="10243" name="正方形/長方形 7"/>
          <p:cNvSpPr>
            <a:spLocks noChangeArrowheads="1"/>
          </p:cNvSpPr>
          <p:nvPr/>
        </p:nvSpPr>
        <p:spPr bwMode="auto">
          <a:xfrm rot="5400000">
            <a:off x="3707917" y="468798"/>
            <a:ext cx="1728165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anchor="ctr">
            <a:prstTxWarp prst="textPlain">
              <a:avLst/>
            </a:prstTxWarp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2000" b="1" dirty="0" smtClean="0">
                <a:solidFill>
                  <a:srgbClr val="FF0000"/>
                </a:solidFill>
                <a:latin typeface="HGP教科書体" pitchFamily="18" charset="-128"/>
                <a:ea typeface="HGP教科書体" pitchFamily="18" charset="-128"/>
              </a:rPr>
              <a:t>四</a:t>
            </a:r>
            <a:endParaRPr lang="ja-JP" altLang="en-US" sz="11000" b="1" dirty="0" smtClean="0">
              <a:latin typeface="HGP教科書体" pitchFamily="18" charset="-128"/>
              <a:ea typeface="HGP教科書体" pitchFamily="18" charset="-128"/>
            </a:endParaRPr>
          </a:p>
        </p:txBody>
      </p:sp>
      <p:sp>
        <p:nvSpPr>
          <p:cNvPr id="4" name="正方形/長方形 7"/>
          <p:cNvSpPr>
            <a:spLocks noChangeArrowheads="1"/>
          </p:cNvSpPr>
          <p:nvPr/>
        </p:nvSpPr>
        <p:spPr bwMode="auto">
          <a:xfrm rot="5400000">
            <a:off x="2951769" y="3658567"/>
            <a:ext cx="3240460" cy="144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anchor="ctr">
            <a:prstTxWarp prst="textPlain">
              <a:avLst/>
            </a:prstTxWarp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2000" b="1" dirty="0" smtClean="0">
                <a:latin typeface="HGP教科書体" pitchFamily="18" charset="-128"/>
                <a:ea typeface="HGP教科書体" pitchFamily="18" charset="-128"/>
              </a:rPr>
              <a:t>かく</a:t>
            </a:r>
            <a:endParaRPr lang="ja-JP" altLang="en-US" sz="11000" b="1" dirty="0" smtClean="0">
              <a:latin typeface="HGP教科書体" pitchFamily="18" charset="-128"/>
              <a:ea typeface="HGP教科書体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>
            <a:spLocks noChangeArrowheads="1"/>
          </p:cNvSpPr>
          <p:nvPr/>
        </p:nvSpPr>
        <p:spPr bwMode="auto">
          <a:xfrm rot="5400000">
            <a:off x="5889652" y="1519267"/>
            <a:ext cx="1076993" cy="7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prstTxWarp prst="textPlain">
              <a:avLst/>
            </a:prstTxWarp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4000" dirty="0" smtClean="0">
                <a:solidFill>
                  <a:srgbClr val="FF0000"/>
                </a:solidFill>
                <a:latin typeface="IWp JS太教科書体" pitchFamily="18" charset="-128"/>
                <a:ea typeface="IWp JS太教科書体" pitchFamily="18" charset="-128"/>
              </a:rPr>
              <a:t>ご</a:t>
            </a:r>
          </a:p>
        </p:txBody>
      </p:sp>
      <p:sp>
        <p:nvSpPr>
          <p:cNvPr id="11267" name="正方形/長方形 7"/>
          <p:cNvSpPr>
            <a:spLocks noChangeArrowheads="1"/>
          </p:cNvSpPr>
          <p:nvPr/>
        </p:nvSpPr>
        <p:spPr bwMode="auto">
          <a:xfrm rot="5400000">
            <a:off x="3555938" y="908782"/>
            <a:ext cx="2032124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anchor="ctr">
            <a:prstTxWarp prst="textPlain">
              <a:avLst/>
            </a:prstTxWarp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1000" b="1" dirty="0" smtClean="0">
                <a:solidFill>
                  <a:srgbClr val="FF0000"/>
                </a:solidFill>
                <a:latin typeface="HGP教科書体" pitchFamily="18" charset="-128"/>
                <a:ea typeface="HGP教科書体" pitchFamily="18" charset="-128"/>
              </a:rPr>
              <a:t>五</a:t>
            </a:r>
          </a:p>
        </p:txBody>
      </p:sp>
      <p:sp>
        <p:nvSpPr>
          <p:cNvPr id="4" name="正方形/長方形 7"/>
          <p:cNvSpPr>
            <a:spLocks noChangeArrowheads="1"/>
          </p:cNvSpPr>
          <p:nvPr/>
        </p:nvSpPr>
        <p:spPr bwMode="auto">
          <a:xfrm rot="5400000">
            <a:off x="3735958" y="4031106"/>
            <a:ext cx="1672084" cy="16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anchor="ctr">
            <a:prstTxWarp prst="textPlain">
              <a:avLst/>
            </a:prstTxWarp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2000" b="1" dirty="0" smtClean="0">
                <a:latin typeface="HGP教科書体" pitchFamily="18" charset="-128"/>
                <a:ea typeface="HGP教科書体" pitchFamily="18" charset="-128"/>
              </a:rPr>
              <a:t>人</a:t>
            </a:r>
            <a:endParaRPr lang="ja-JP" altLang="en-US" sz="11000" b="1" dirty="0" smtClean="0">
              <a:latin typeface="HGP教科書体" pitchFamily="18" charset="-128"/>
              <a:ea typeface="HGP教科書体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>
            <a:spLocks noChangeArrowheads="1"/>
          </p:cNvSpPr>
          <p:nvPr/>
        </p:nvSpPr>
        <p:spPr bwMode="auto">
          <a:xfrm rot="5400000">
            <a:off x="5753157" y="1564782"/>
            <a:ext cx="1365026" cy="7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prstTxWarp prst="textPlain">
              <a:avLst/>
            </a:prstTxWarp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4000" dirty="0" smtClean="0">
                <a:solidFill>
                  <a:srgbClr val="FF0000"/>
                </a:solidFill>
                <a:latin typeface="IWp JS太教科書体" pitchFamily="18" charset="-128"/>
                <a:ea typeface="IWp JS太教科書体" pitchFamily="18" charset="-128"/>
              </a:rPr>
              <a:t>ろく</a:t>
            </a:r>
          </a:p>
        </p:txBody>
      </p:sp>
      <p:sp>
        <p:nvSpPr>
          <p:cNvPr id="11267" name="正方形/長方形 7"/>
          <p:cNvSpPr>
            <a:spLocks noChangeArrowheads="1"/>
          </p:cNvSpPr>
          <p:nvPr/>
        </p:nvSpPr>
        <p:spPr bwMode="auto">
          <a:xfrm rot="5400000">
            <a:off x="3555938" y="908782"/>
            <a:ext cx="2032124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anchor="ctr">
            <a:prstTxWarp prst="textPlain">
              <a:avLst/>
            </a:prstTxWarp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1000" b="1" dirty="0" smtClean="0">
                <a:solidFill>
                  <a:srgbClr val="FF0000"/>
                </a:solidFill>
                <a:latin typeface="HGP教科書体" pitchFamily="18" charset="-128"/>
                <a:ea typeface="HGP教科書体" pitchFamily="18" charset="-128"/>
              </a:rPr>
              <a:t>六</a:t>
            </a:r>
          </a:p>
        </p:txBody>
      </p:sp>
      <p:sp>
        <p:nvSpPr>
          <p:cNvPr id="4" name="正方形/長方形 7"/>
          <p:cNvSpPr>
            <a:spLocks noChangeArrowheads="1"/>
          </p:cNvSpPr>
          <p:nvPr/>
        </p:nvSpPr>
        <p:spPr bwMode="auto">
          <a:xfrm rot="5400000">
            <a:off x="3735958" y="4121106"/>
            <a:ext cx="1672084" cy="144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anchor="ctr">
            <a:prstTxWarp prst="textPlain">
              <a:avLst/>
            </a:prstTxWarp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1000" b="1" dirty="0" smtClean="0">
                <a:latin typeface="HGP教科書体" pitchFamily="18" charset="-128"/>
                <a:ea typeface="HGP教科書体" pitchFamily="18" charset="-128"/>
              </a:rPr>
              <a:t>月</a:t>
            </a:r>
          </a:p>
        </p:txBody>
      </p:sp>
    </p:spTree>
    <p:extLst>
      <p:ext uri="{BB962C8B-B14F-4D97-AF65-F5344CB8AC3E}">
        <p14:creationId xmlns:p14="http://schemas.microsoft.com/office/powerpoint/2010/main" val="2410556026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>
            <a:spLocks noChangeArrowheads="1"/>
          </p:cNvSpPr>
          <p:nvPr/>
        </p:nvSpPr>
        <p:spPr bwMode="auto">
          <a:xfrm rot="5400000">
            <a:off x="5753157" y="1564782"/>
            <a:ext cx="1365026" cy="7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prstTxWarp prst="textPlain">
              <a:avLst/>
            </a:prstTxWarp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4000" dirty="0" smtClean="0">
                <a:solidFill>
                  <a:srgbClr val="FF0000"/>
                </a:solidFill>
                <a:latin typeface="IWp JS太教科書体" pitchFamily="18" charset="-128"/>
                <a:ea typeface="IWp JS太教科書体" pitchFamily="18" charset="-128"/>
              </a:rPr>
              <a:t>しち</a:t>
            </a:r>
          </a:p>
        </p:txBody>
      </p:sp>
      <p:sp>
        <p:nvSpPr>
          <p:cNvPr id="11267" name="正方形/長方形 7"/>
          <p:cNvSpPr>
            <a:spLocks noChangeArrowheads="1"/>
          </p:cNvSpPr>
          <p:nvPr/>
        </p:nvSpPr>
        <p:spPr bwMode="auto">
          <a:xfrm rot="5400000">
            <a:off x="3555938" y="908782"/>
            <a:ext cx="2032124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anchor="ctr">
            <a:prstTxWarp prst="textPlain">
              <a:avLst/>
            </a:prstTxWarp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1000" b="1" dirty="0" smtClean="0">
                <a:solidFill>
                  <a:srgbClr val="FF0000"/>
                </a:solidFill>
                <a:latin typeface="HGP教科書体" pitchFamily="18" charset="-128"/>
                <a:ea typeface="HGP教科書体" pitchFamily="18" charset="-128"/>
              </a:rPr>
              <a:t>七</a:t>
            </a:r>
          </a:p>
        </p:txBody>
      </p:sp>
      <p:sp>
        <p:nvSpPr>
          <p:cNvPr id="4" name="正方形/長方形 7"/>
          <p:cNvSpPr>
            <a:spLocks noChangeArrowheads="1"/>
          </p:cNvSpPr>
          <p:nvPr/>
        </p:nvSpPr>
        <p:spPr bwMode="auto">
          <a:xfrm rot="5400000">
            <a:off x="3735958" y="4121106"/>
            <a:ext cx="1672084" cy="144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anchor="ctr">
            <a:prstTxWarp prst="textPlain">
              <a:avLst/>
            </a:prstTxWarp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1000" b="1" dirty="0" smtClean="0">
                <a:latin typeface="HGP教科書体" pitchFamily="18" charset="-128"/>
                <a:ea typeface="HGP教科書体" pitchFamily="18" charset="-128"/>
              </a:rPr>
              <a:t>月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>
            <a:spLocks noChangeArrowheads="1"/>
          </p:cNvSpPr>
          <p:nvPr/>
        </p:nvSpPr>
        <p:spPr bwMode="auto">
          <a:xfrm rot="5400000">
            <a:off x="5889652" y="1519267"/>
            <a:ext cx="1076993" cy="7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prstTxWarp prst="textPlain">
              <a:avLst/>
            </a:prstTxWarp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4000" dirty="0" smtClean="0">
                <a:solidFill>
                  <a:srgbClr val="FF0000"/>
                </a:solidFill>
                <a:latin typeface="IWp JS太教科書体" pitchFamily="18" charset="-128"/>
                <a:ea typeface="IWp JS太教科書体" pitchFamily="18" charset="-128"/>
              </a:rPr>
              <a:t>はち</a:t>
            </a:r>
          </a:p>
        </p:txBody>
      </p:sp>
      <p:sp>
        <p:nvSpPr>
          <p:cNvPr id="11267" name="正方形/長方形 7"/>
          <p:cNvSpPr>
            <a:spLocks noChangeArrowheads="1"/>
          </p:cNvSpPr>
          <p:nvPr/>
        </p:nvSpPr>
        <p:spPr bwMode="auto">
          <a:xfrm rot="5400000">
            <a:off x="3555938" y="908782"/>
            <a:ext cx="2032124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anchor="ctr">
            <a:prstTxWarp prst="textPlain">
              <a:avLst/>
            </a:prstTxWarp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1000" b="1" dirty="0" smtClean="0">
                <a:solidFill>
                  <a:srgbClr val="FF0000"/>
                </a:solidFill>
                <a:latin typeface="HGP教科書体" pitchFamily="18" charset="-128"/>
                <a:ea typeface="HGP教科書体" pitchFamily="18" charset="-128"/>
              </a:rPr>
              <a:t>八</a:t>
            </a:r>
          </a:p>
        </p:txBody>
      </p:sp>
      <p:sp>
        <p:nvSpPr>
          <p:cNvPr id="4" name="正方形/長方形 7"/>
          <p:cNvSpPr>
            <a:spLocks noChangeArrowheads="1"/>
          </p:cNvSpPr>
          <p:nvPr/>
        </p:nvSpPr>
        <p:spPr bwMode="auto">
          <a:xfrm rot="5400000">
            <a:off x="3735958" y="4031106"/>
            <a:ext cx="1672084" cy="16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anchor="ctr">
            <a:prstTxWarp prst="textPlain">
              <a:avLst/>
            </a:prstTxWarp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2000" b="1" dirty="0" smtClean="0">
                <a:latin typeface="HGP教科書体" pitchFamily="18" charset="-128"/>
                <a:ea typeface="HGP教科書体" pitchFamily="18" charset="-128"/>
              </a:rPr>
              <a:t>人</a:t>
            </a:r>
            <a:endParaRPr lang="ja-JP" altLang="en-US" sz="11000" b="1" dirty="0" smtClean="0">
              <a:latin typeface="HGP教科書体" pitchFamily="18" charset="-128"/>
              <a:ea typeface="HGP教科書体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>
            <a:spLocks noChangeArrowheads="1"/>
          </p:cNvSpPr>
          <p:nvPr/>
        </p:nvSpPr>
        <p:spPr bwMode="auto">
          <a:xfrm rot="5400000">
            <a:off x="5864391" y="1281880"/>
            <a:ext cx="1076993" cy="7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prstTxWarp prst="textPlain">
              <a:avLst/>
            </a:prstTxWarp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4000" dirty="0" smtClean="0">
                <a:solidFill>
                  <a:srgbClr val="FF0000"/>
                </a:solidFill>
                <a:latin typeface="IWp JS太教科書体" pitchFamily="18" charset="-128"/>
                <a:ea typeface="IWp JS太教科書体" pitchFamily="18" charset="-128"/>
              </a:rPr>
              <a:t>はっ</a:t>
            </a:r>
          </a:p>
        </p:txBody>
      </p:sp>
      <p:sp>
        <p:nvSpPr>
          <p:cNvPr id="11267" name="正方形/長方形 7"/>
          <p:cNvSpPr>
            <a:spLocks noChangeArrowheads="1"/>
          </p:cNvSpPr>
          <p:nvPr/>
        </p:nvSpPr>
        <p:spPr bwMode="auto">
          <a:xfrm rot="5400000">
            <a:off x="3771252" y="625880"/>
            <a:ext cx="1600074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anchor="ctr">
            <a:prstTxWarp prst="textPlain">
              <a:avLst/>
            </a:prstTxWarp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1000" b="1" dirty="0" smtClean="0">
                <a:solidFill>
                  <a:srgbClr val="FF0000"/>
                </a:solidFill>
                <a:latin typeface="HGP教科書体" pitchFamily="18" charset="-128"/>
                <a:ea typeface="HGP教科書体" pitchFamily="18" charset="-128"/>
              </a:rPr>
              <a:t>八</a:t>
            </a:r>
          </a:p>
        </p:txBody>
      </p:sp>
      <p:sp>
        <p:nvSpPr>
          <p:cNvPr id="4" name="正方形/長方形 7"/>
          <p:cNvSpPr>
            <a:spLocks noChangeArrowheads="1"/>
          </p:cNvSpPr>
          <p:nvPr/>
        </p:nvSpPr>
        <p:spPr bwMode="auto">
          <a:xfrm rot="5400000">
            <a:off x="3150096" y="3662952"/>
            <a:ext cx="2952000" cy="16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anchor="ctr">
            <a:prstTxWarp prst="textPlain">
              <a:avLst/>
            </a:prstTxWarp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2000" b="1" dirty="0" smtClean="0">
                <a:latin typeface="HGP教科書体" pitchFamily="18" charset="-128"/>
                <a:ea typeface="HGP教科書体" pitchFamily="18" charset="-128"/>
              </a:rPr>
              <a:t>ぴき</a:t>
            </a:r>
            <a:endParaRPr lang="ja-JP" altLang="en-US" sz="11000" b="1" dirty="0" smtClean="0">
              <a:latin typeface="HGP教科書体" pitchFamily="18" charset="-128"/>
              <a:ea typeface="HGP教科書体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>
            <a:spLocks noChangeArrowheads="1"/>
          </p:cNvSpPr>
          <p:nvPr/>
        </p:nvSpPr>
        <p:spPr bwMode="auto">
          <a:xfrm rot="5400000">
            <a:off x="5994256" y="1574768"/>
            <a:ext cx="1116000" cy="6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prstTxWarp prst="textPlain">
              <a:avLst/>
            </a:prstTxWarp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4000" dirty="0" smtClean="0">
                <a:solidFill>
                  <a:srgbClr val="FF0000"/>
                </a:solidFill>
                <a:latin typeface="IWp JS太教科書体" pitchFamily="18" charset="-128"/>
                <a:ea typeface="IWp JS太教科書体" pitchFamily="18" charset="-128"/>
              </a:rPr>
              <a:t>く</a:t>
            </a:r>
          </a:p>
        </p:txBody>
      </p:sp>
      <p:sp>
        <p:nvSpPr>
          <p:cNvPr id="33795" name="正方形/長方形 7"/>
          <p:cNvSpPr>
            <a:spLocks noChangeArrowheads="1"/>
          </p:cNvSpPr>
          <p:nvPr/>
        </p:nvSpPr>
        <p:spPr bwMode="auto">
          <a:xfrm rot="5400000">
            <a:off x="3649935" y="1044848"/>
            <a:ext cx="1972370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anchor="ctr">
            <a:prstTxWarp prst="textPlain">
              <a:avLst/>
            </a:prstTxWarp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2000" b="1" dirty="0" smtClean="0">
                <a:solidFill>
                  <a:srgbClr val="FF0000"/>
                </a:solidFill>
                <a:latin typeface="HGP教科書体" pitchFamily="18" charset="-128"/>
                <a:ea typeface="HGP教科書体" pitchFamily="18" charset="-128"/>
              </a:rPr>
              <a:t>九</a:t>
            </a:r>
            <a:endParaRPr lang="ja-JP" altLang="en-US" sz="11000" b="1" dirty="0" smtClean="0">
              <a:latin typeface="HGP教科書体" pitchFamily="18" charset="-128"/>
              <a:ea typeface="HGP教科書体" pitchFamily="18" charset="-128"/>
            </a:endParaRPr>
          </a:p>
        </p:txBody>
      </p:sp>
      <p:sp>
        <p:nvSpPr>
          <p:cNvPr id="4" name="正方形/長方形 7"/>
          <p:cNvSpPr>
            <a:spLocks noChangeArrowheads="1"/>
          </p:cNvSpPr>
          <p:nvPr/>
        </p:nvSpPr>
        <p:spPr bwMode="auto">
          <a:xfrm rot="5400000">
            <a:off x="3690072" y="4167072"/>
            <a:ext cx="1620000" cy="144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anchor="ctr">
            <a:prstTxWarp prst="textPlain">
              <a:avLst/>
            </a:prstTxWarp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1000" b="1" dirty="0" smtClean="0">
                <a:latin typeface="HGP教科書体" pitchFamily="18" charset="-128"/>
                <a:ea typeface="HGP教科書体" pitchFamily="18" charset="-128"/>
              </a:rPr>
              <a:t>月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正方形/長方形 7"/>
          <p:cNvSpPr>
            <a:spLocks noChangeArrowheads="1"/>
          </p:cNvSpPr>
          <p:nvPr/>
        </p:nvSpPr>
        <p:spPr bwMode="auto">
          <a:xfrm rot="5400000">
            <a:off x="3649935" y="1044848"/>
            <a:ext cx="1972370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anchor="ctr">
            <a:prstTxWarp prst="textPlain">
              <a:avLst/>
            </a:prstTxWarp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1000" b="1" dirty="0" smtClean="0">
                <a:solidFill>
                  <a:srgbClr val="FF0000"/>
                </a:solidFill>
                <a:latin typeface="HGP教科書体" pitchFamily="18" charset="-128"/>
                <a:ea typeface="HGP教科書体" pitchFamily="18" charset="-128"/>
              </a:rPr>
              <a:t>十</a:t>
            </a:r>
          </a:p>
        </p:txBody>
      </p:sp>
      <p:sp>
        <p:nvSpPr>
          <p:cNvPr id="4" name="正方形/長方形 7"/>
          <p:cNvSpPr>
            <a:spLocks noChangeArrowheads="1"/>
          </p:cNvSpPr>
          <p:nvPr/>
        </p:nvSpPr>
        <p:spPr bwMode="auto">
          <a:xfrm rot="5400000">
            <a:off x="3690072" y="4167072"/>
            <a:ext cx="1620000" cy="144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anchor="ctr">
            <a:prstTxWarp prst="textPlain">
              <a:avLst/>
            </a:prstTxWarp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1000" b="1" dirty="0" smtClean="0">
                <a:latin typeface="HGP教科書体" pitchFamily="18" charset="-128"/>
                <a:ea typeface="HGP教科書体" pitchFamily="18" charset="-128"/>
              </a:rPr>
              <a:t>月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5871626" y="908720"/>
            <a:ext cx="1292662" cy="302433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7200" b="1" dirty="0" smtClean="0">
                <a:solidFill>
                  <a:srgbClr val="FF0000"/>
                </a:solidFill>
                <a:latin typeface="HG正楷書体-PRO" panose="03000600000000000000" pitchFamily="66" charset="-128"/>
                <a:ea typeface="HG正楷書体-PRO" panose="03000600000000000000" pitchFamily="66" charset="-128"/>
              </a:rPr>
              <a:t>じゅう</a:t>
            </a:r>
            <a:endParaRPr kumimoji="1" lang="ja-JP" altLang="en-US" sz="7200" b="1" dirty="0">
              <a:solidFill>
                <a:srgbClr val="FF0000"/>
              </a:solidFill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04_kazoeyou"/>
</p:tagLst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613</TotalTime>
  <Words>49</Words>
  <Application>Microsoft Office PowerPoint</Application>
  <PresentationFormat>画面に合わせる (4:3)</PresentationFormat>
  <Paragraphs>37</Paragraphs>
  <Slides>10</Slides>
  <Notes>10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1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04_kazoeyou</dc:title>
  <dc:creator>柏市教育研究所</dc:creator>
  <cp:lastModifiedBy>it03</cp:lastModifiedBy>
  <cp:revision>55</cp:revision>
  <dcterms:created xsi:type="dcterms:W3CDTF">2012-05-08T01:43:15Z</dcterms:created>
  <dcterms:modified xsi:type="dcterms:W3CDTF">2016-09-07T05:59:00Z</dcterms:modified>
</cp:coreProperties>
</file>