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266" r:id="rId3"/>
    <p:sldId id="274" r:id="rId4"/>
    <p:sldId id="283" r:id="rId5"/>
    <p:sldId id="284" r:id="rId6"/>
    <p:sldId id="258" r:id="rId7"/>
    <p:sldId id="286" r:id="rId8"/>
    <p:sldId id="259" r:id="rId9"/>
    <p:sldId id="288" r:id="rId10"/>
    <p:sldId id="265" r:id="rId11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3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FD6D925-4728-4309-B154-0D524C61C30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24902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A8978D2E-433C-41C5-A2D2-7F5273217BF3}" type="slidenum">
              <a:rPr lang="en-US" altLang="ja-JP" smtClean="0"/>
              <a:pPr/>
              <a:t>1</a:t>
            </a:fld>
            <a:endParaRPr lang="en-US" altLang="ja-JP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E700937D-E120-4BFA-838A-A3DB22A087C8}" type="slidenum">
              <a:rPr lang="en-US" altLang="ja-JP" smtClean="0"/>
              <a:pPr/>
              <a:t>10</a:t>
            </a:fld>
            <a:endParaRPr lang="en-US" altLang="ja-JP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A960795B-4895-4A5C-9A4D-16D17C526456}" type="slidenum">
              <a:rPr lang="en-US" altLang="ja-JP" smtClean="0"/>
              <a:pPr/>
              <a:t>2</a:t>
            </a:fld>
            <a:endParaRPr lang="en-US" altLang="ja-JP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18C39625-89F8-47F1-86E1-826C4CEB65FA}" type="slidenum">
              <a:rPr lang="en-US" altLang="ja-JP" smtClean="0"/>
              <a:pPr/>
              <a:t>3</a:t>
            </a:fld>
            <a:endParaRPr lang="en-US" altLang="ja-JP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C3E999DB-5D5A-4A52-9C0F-57DE36439A07}" type="slidenum">
              <a:rPr lang="en-US" altLang="ja-JP" smtClean="0"/>
              <a:pPr/>
              <a:t>4</a:t>
            </a:fld>
            <a:endParaRPr lang="en-US" altLang="ja-JP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992A3845-4324-4AF7-A8D8-7A1CB20DDB62}" type="slidenum">
              <a:rPr lang="en-US" altLang="ja-JP" smtClean="0"/>
              <a:pPr/>
              <a:t>5</a:t>
            </a:fld>
            <a:endParaRPr lang="en-US" altLang="ja-JP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0E2E63FB-E1EF-4D45-A57F-0340CE89E701}" type="slidenum">
              <a:rPr lang="en-US" altLang="ja-JP" smtClean="0"/>
              <a:pPr/>
              <a:t>6</a:t>
            </a:fld>
            <a:endParaRPr lang="en-US" altLang="ja-JP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509C9B00-5656-4A2F-A299-898452CC508F}" type="slidenum">
              <a:rPr lang="en-US" altLang="ja-JP" smtClean="0"/>
              <a:pPr/>
              <a:t>7</a:t>
            </a:fld>
            <a:endParaRPr lang="en-US" altLang="ja-JP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F98827F0-D794-4A18-8A97-D4D55E740AED}" type="slidenum">
              <a:rPr lang="en-US" altLang="ja-JP" smtClean="0"/>
              <a:pPr/>
              <a:t>8</a:t>
            </a:fld>
            <a:endParaRPr lang="en-US" altLang="ja-JP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9658A0CB-FD9A-4734-988A-17A71921BF8B}" type="slidenum">
              <a:rPr lang="en-US" altLang="ja-JP" smtClean="0"/>
              <a:pPr/>
              <a:t>9</a:t>
            </a:fld>
            <a:endParaRPr lang="en-US" altLang="ja-JP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79275-EF2F-472F-939F-882420EDC0D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70726570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63552-A363-4A2E-8E09-530D6AF510D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99187960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E387D-C295-4140-9216-C11E457BE3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87912915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5B8DA-3C4B-40D9-8779-A68131ADAA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06693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B60AA-0C5A-4DC5-A72E-5203625FE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41532666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7F7ED9-21FD-4270-83E3-783FF70D432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4556143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130D1-BD23-4C0B-AF74-2F02C5589CF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02085399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E9C40-CEB6-4256-B330-C932FB77D9B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26881506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7CFFB-32FD-4C4D-8F6D-499133DD669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96585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C1F96-CC14-4671-BED8-10AAED2B843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83664904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8F0FC-B45E-4268-9C3E-1B85B36D969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18785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A3A531-EA2C-46D2-A586-6E4A93BEB15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1476375" y="2133600"/>
            <a:ext cx="6192838" cy="259238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eaLnBrk="1" fontAlgn="auto" hangingPunct="1">
              <a:defRPr/>
            </a:pPr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かんじ</a:t>
            </a:r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の　</a:t>
            </a:r>
            <a:endParaRPr lang="en-US" altLang="ja-JP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 eaLnBrk="1" fontAlgn="auto" hangingPunct="1">
              <a:defRPr/>
            </a:pPr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はじまり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1" name="Text Box 15"/>
          <p:cNvSpPr txBox="1">
            <a:spLocks noChangeArrowheads="1"/>
          </p:cNvSpPr>
          <p:nvPr/>
        </p:nvSpPr>
        <p:spPr bwMode="auto">
          <a:xfrm>
            <a:off x="7667625" y="3429000"/>
            <a:ext cx="129698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>
                <a:solidFill>
                  <a:schemeClr val="accent2"/>
                </a:solidFill>
              </a:rPr>
              <a:t>１０１～１０３ページ</a:t>
            </a:r>
          </a:p>
        </p:txBody>
      </p:sp>
      <p:pic>
        <p:nvPicPr>
          <p:cNvPr id="2" name="Picture 16" descr="shougakukoku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765175"/>
            <a:ext cx="68580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5"/>
          <p:cNvSpPr>
            <a:spLocks noChangeArrowheads="1" noChangeShapeType="1" noTextEdit="1"/>
          </p:cNvSpPr>
          <p:nvPr/>
        </p:nvSpPr>
        <p:spPr bwMode="auto">
          <a:xfrm rot="5400000">
            <a:off x="2519362" y="1808163"/>
            <a:ext cx="3889375" cy="12255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やねの</a:t>
            </a:r>
          </a:p>
        </p:txBody>
      </p:sp>
      <p:sp>
        <p:nvSpPr>
          <p:cNvPr id="4099" name="WordArt 6"/>
          <p:cNvSpPr>
            <a:spLocks noChangeArrowheads="1" noChangeShapeType="1" noTextEdit="1"/>
          </p:cNvSpPr>
          <p:nvPr/>
        </p:nvSpPr>
        <p:spPr bwMode="auto">
          <a:xfrm rot="5400000">
            <a:off x="3708400" y="4724400"/>
            <a:ext cx="1439863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上</a:t>
            </a:r>
          </a:p>
        </p:txBody>
      </p:sp>
      <p:sp>
        <p:nvSpPr>
          <p:cNvPr id="7175" name="WordArt 7"/>
          <p:cNvSpPr>
            <a:spLocks noChangeArrowheads="1" noChangeShapeType="1" noTextEdit="1"/>
          </p:cNvSpPr>
          <p:nvPr/>
        </p:nvSpPr>
        <p:spPr bwMode="auto">
          <a:xfrm rot="5400000">
            <a:off x="5220493" y="5155407"/>
            <a:ext cx="1439863" cy="5778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うえ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5"/>
          <p:cNvSpPr>
            <a:spLocks noChangeArrowheads="1" noChangeShapeType="1" noTextEdit="1"/>
          </p:cNvSpPr>
          <p:nvPr/>
        </p:nvSpPr>
        <p:spPr bwMode="auto">
          <a:xfrm rot="5400000">
            <a:off x="2483644" y="1772444"/>
            <a:ext cx="4105275" cy="12239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つくえの</a:t>
            </a:r>
          </a:p>
        </p:txBody>
      </p:sp>
      <p:sp>
        <p:nvSpPr>
          <p:cNvPr id="11267" name="WordArt 6"/>
          <p:cNvSpPr>
            <a:spLocks noChangeArrowheads="1" noChangeShapeType="1" noTextEdit="1"/>
          </p:cNvSpPr>
          <p:nvPr/>
        </p:nvSpPr>
        <p:spPr bwMode="auto">
          <a:xfrm rot="5400000">
            <a:off x="3779838" y="4846638"/>
            <a:ext cx="1439862" cy="14398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下</a:t>
            </a:r>
          </a:p>
        </p:txBody>
      </p:sp>
      <p:sp>
        <p:nvSpPr>
          <p:cNvPr id="7175" name="WordArt 7"/>
          <p:cNvSpPr>
            <a:spLocks noChangeArrowheads="1" noChangeShapeType="1" noTextEdit="1"/>
          </p:cNvSpPr>
          <p:nvPr/>
        </p:nvSpPr>
        <p:spPr bwMode="auto">
          <a:xfrm rot="5400000">
            <a:off x="5256212" y="5241926"/>
            <a:ext cx="1368425" cy="5778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した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/>
          <p:cNvSpPr>
            <a:spLocks noChangeArrowheads="1" noChangeShapeType="1" noTextEdit="1"/>
          </p:cNvSpPr>
          <p:nvPr/>
        </p:nvSpPr>
        <p:spPr bwMode="auto">
          <a:xfrm rot="5400000">
            <a:off x="2951957" y="3898106"/>
            <a:ext cx="3816350" cy="11509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の </a:t>
            </a:r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ながれ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20483" name="WordArt 5"/>
          <p:cNvSpPr>
            <a:spLocks noChangeArrowheads="1" noChangeShapeType="1" noTextEdit="1"/>
          </p:cNvSpPr>
          <p:nvPr/>
        </p:nvSpPr>
        <p:spPr bwMode="auto">
          <a:xfrm rot="5400000">
            <a:off x="3994150" y="657226"/>
            <a:ext cx="1584325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川</a:t>
            </a:r>
          </a:p>
        </p:txBody>
      </p:sp>
      <p:sp>
        <p:nvSpPr>
          <p:cNvPr id="8198" name="WordArt 6"/>
          <p:cNvSpPr>
            <a:spLocks noChangeArrowheads="1" noChangeShapeType="1" noTextEdit="1"/>
          </p:cNvSpPr>
          <p:nvPr/>
        </p:nvSpPr>
        <p:spPr bwMode="auto">
          <a:xfrm rot="5400000">
            <a:off x="5653087" y="1160463"/>
            <a:ext cx="1223963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かわ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6"/>
          <p:cNvSpPr>
            <a:spLocks noChangeArrowheads="1" noChangeShapeType="1" noTextEdit="1"/>
          </p:cNvSpPr>
          <p:nvPr/>
        </p:nvSpPr>
        <p:spPr bwMode="auto">
          <a:xfrm rot="5400000">
            <a:off x="4032250" y="1233488"/>
            <a:ext cx="1368425" cy="12954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HGS教科書体"/>
                <a:ea typeface="HGS教科書体"/>
              </a:rPr>
              <a:t>お</a:t>
            </a:r>
          </a:p>
        </p:txBody>
      </p:sp>
      <p:sp>
        <p:nvSpPr>
          <p:cNvPr id="21507" name="WordArt 6"/>
          <p:cNvSpPr>
            <a:spLocks noChangeArrowheads="1" noChangeShapeType="1" noTextEdit="1"/>
          </p:cNvSpPr>
          <p:nvPr/>
        </p:nvSpPr>
        <p:spPr bwMode="auto">
          <a:xfrm rot="5400000">
            <a:off x="3762375" y="3681413"/>
            <a:ext cx="1512888" cy="14398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川</a:t>
            </a:r>
          </a:p>
        </p:txBody>
      </p:sp>
      <p:sp>
        <p:nvSpPr>
          <p:cNvPr id="6" name="WordArt 7"/>
          <p:cNvSpPr>
            <a:spLocks noChangeArrowheads="1" noChangeShapeType="1" noTextEdit="1"/>
          </p:cNvSpPr>
          <p:nvPr/>
        </p:nvSpPr>
        <p:spPr bwMode="auto">
          <a:xfrm rot="5400000">
            <a:off x="5472113" y="4040188"/>
            <a:ext cx="1079500" cy="5778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がわ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4"/>
          <p:cNvSpPr>
            <a:spLocks noChangeArrowheads="1" noChangeShapeType="1" noTextEdit="1"/>
          </p:cNvSpPr>
          <p:nvPr/>
        </p:nvSpPr>
        <p:spPr bwMode="auto">
          <a:xfrm rot="5400000">
            <a:off x="2734469" y="3790156"/>
            <a:ext cx="4032250" cy="11509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があつまる</a:t>
            </a:r>
          </a:p>
        </p:txBody>
      </p:sp>
      <p:sp>
        <p:nvSpPr>
          <p:cNvPr id="24579" name="WordArt 5"/>
          <p:cNvSpPr>
            <a:spLocks noChangeArrowheads="1" noChangeShapeType="1" noTextEdit="1"/>
          </p:cNvSpPr>
          <p:nvPr/>
        </p:nvSpPr>
        <p:spPr bwMode="auto">
          <a:xfrm rot="5400000">
            <a:off x="4067175" y="477838"/>
            <a:ext cx="1368425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人</a:t>
            </a:r>
          </a:p>
        </p:txBody>
      </p:sp>
      <p:sp>
        <p:nvSpPr>
          <p:cNvPr id="8198" name="WordArt 6"/>
          <p:cNvSpPr>
            <a:spLocks noChangeArrowheads="1" noChangeShapeType="1" noTextEdit="1"/>
          </p:cNvSpPr>
          <p:nvPr/>
        </p:nvSpPr>
        <p:spPr bwMode="auto">
          <a:xfrm rot="5400000">
            <a:off x="5508626" y="981075"/>
            <a:ext cx="1079500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ひと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WordArt 4"/>
          <p:cNvSpPr>
            <a:spLocks noChangeArrowheads="1" noChangeShapeType="1" noTextEdit="1"/>
          </p:cNvSpPr>
          <p:nvPr/>
        </p:nvSpPr>
        <p:spPr bwMode="auto">
          <a:xfrm rot="5400000">
            <a:off x="3617913" y="1611312"/>
            <a:ext cx="2592388" cy="13319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たび</a:t>
            </a:r>
          </a:p>
        </p:txBody>
      </p:sp>
      <p:sp>
        <p:nvSpPr>
          <p:cNvPr id="25603" name="WordArt 5"/>
          <p:cNvSpPr>
            <a:spLocks noChangeArrowheads="1" noChangeShapeType="1" noTextEdit="1"/>
          </p:cNvSpPr>
          <p:nvPr/>
        </p:nvSpPr>
        <p:spPr bwMode="auto">
          <a:xfrm rot="5400000">
            <a:off x="4032250" y="4113213"/>
            <a:ext cx="1584325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人</a:t>
            </a:r>
          </a:p>
        </p:txBody>
      </p:sp>
      <p:sp>
        <p:nvSpPr>
          <p:cNvPr id="8198" name="WordArt 6"/>
          <p:cNvSpPr>
            <a:spLocks noChangeArrowheads="1" noChangeShapeType="1" noTextEdit="1"/>
          </p:cNvSpPr>
          <p:nvPr/>
        </p:nvSpPr>
        <p:spPr bwMode="auto">
          <a:xfrm rot="5400000">
            <a:off x="5653087" y="4545013"/>
            <a:ext cx="1223963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びと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WordArt 4"/>
          <p:cNvSpPr>
            <a:spLocks noChangeArrowheads="1" noChangeShapeType="1" noTextEdit="1"/>
          </p:cNvSpPr>
          <p:nvPr/>
        </p:nvSpPr>
        <p:spPr bwMode="auto">
          <a:xfrm rot="5400000">
            <a:off x="4033044" y="2240756"/>
            <a:ext cx="1366838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を </a:t>
            </a:r>
          </a:p>
        </p:txBody>
      </p:sp>
      <p:sp>
        <p:nvSpPr>
          <p:cNvPr id="27651" name="WordArt 5"/>
          <p:cNvSpPr>
            <a:spLocks noChangeArrowheads="1" noChangeShapeType="1" noTextEdit="1"/>
          </p:cNvSpPr>
          <p:nvPr/>
        </p:nvSpPr>
        <p:spPr bwMode="auto">
          <a:xfrm rot="5400000">
            <a:off x="3959226" y="441325"/>
            <a:ext cx="1441450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手</a:t>
            </a:r>
          </a:p>
        </p:txBody>
      </p:sp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 rot="5400000">
            <a:off x="5579269" y="908844"/>
            <a:ext cx="649287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て</a:t>
            </a:r>
          </a:p>
        </p:txBody>
      </p:sp>
      <p:sp>
        <p:nvSpPr>
          <p:cNvPr id="27653" name="WordArt 4"/>
          <p:cNvSpPr>
            <a:spLocks noChangeArrowheads="1" noChangeShapeType="1" noTextEdit="1"/>
          </p:cNvSpPr>
          <p:nvPr/>
        </p:nvSpPr>
        <p:spPr bwMode="auto">
          <a:xfrm rot="5400000">
            <a:off x="3384550" y="4400550"/>
            <a:ext cx="2663825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つなぐ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WordArt 4"/>
          <p:cNvSpPr>
            <a:spLocks noChangeArrowheads="1" noChangeShapeType="1" noTextEdit="1"/>
          </p:cNvSpPr>
          <p:nvPr/>
        </p:nvSpPr>
        <p:spPr bwMode="auto">
          <a:xfrm rot="5400000">
            <a:off x="3725862" y="1466851"/>
            <a:ext cx="1763713" cy="12239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す</a:t>
            </a:r>
          </a:p>
        </p:txBody>
      </p:sp>
      <p:sp>
        <p:nvSpPr>
          <p:cNvPr id="28675" name="WordArt 5"/>
          <p:cNvSpPr>
            <a:spLocks noChangeArrowheads="1" noChangeShapeType="1" noTextEdit="1"/>
          </p:cNvSpPr>
          <p:nvPr/>
        </p:nvSpPr>
        <p:spPr bwMode="auto">
          <a:xfrm rot="5400000">
            <a:off x="3779043" y="4040982"/>
            <a:ext cx="1655763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手</a:t>
            </a:r>
          </a:p>
        </p:txBody>
      </p:sp>
      <p:sp>
        <p:nvSpPr>
          <p:cNvPr id="8198" name="WordArt 6"/>
          <p:cNvSpPr>
            <a:spLocks noChangeArrowheads="1" noChangeShapeType="1" noTextEdit="1"/>
          </p:cNvSpPr>
          <p:nvPr/>
        </p:nvSpPr>
        <p:spPr bwMode="auto">
          <a:xfrm rot="5400000">
            <a:off x="5584826" y="4527550"/>
            <a:ext cx="863600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で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138</TotalTime>
  <Words>55</Words>
  <Application>Microsoft Office PowerPoint</Application>
  <PresentationFormat>画面に合わせる (4:3)</PresentationFormat>
  <Paragraphs>39</Paragraphs>
  <Slides>10</Slides>
  <Notes>10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02_kanjiha_donoyounisite</dc:title>
  <dc:creator>柏市教育研究所</dc:creator>
  <cp:lastModifiedBy>it03</cp:lastModifiedBy>
  <cp:revision>26</cp:revision>
  <dcterms:created xsi:type="dcterms:W3CDTF">2012-05-08T01:43:15Z</dcterms:created>
  <dcterms:modified xsi:type="dcterms:W3CDTF">2016-09-07T05:57:06Z</dcterms:modified>
</cp:coreProperties>
</file>