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67" r:id="rId3"/>
    <p:sldId id="258" r:id="rId4"/>
    <p:sldId id="280" r:id="rId5"/>
    <p:sldId id="273" r:id="rId6"/>
    <p:sldId id="274" r:id="rId7"/>
    <p:sldId id="275" r:id="rId8"/>
    <p:sldId id="276" r:id="rId9"/>
    <p:sldId id="261" r:id="rId10"/>
    <p:sldId id="277" r:id="rId11"/>
    <p:sldId id="279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9E523F-FC2C-4C74-A904-F5A78E4650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2732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B4AAAC4F-0C4D-49F8-91AD-5C04825CFB2B}" type="slidenum">
              <a:rPr lang="en-US" altLang="ja-JP" smtClean="0"/>
              <a:pPr/>
              <a:t>1</a:t>
            </a:fld>
            <a:endParaRPr lang="en-US" altLang="ja-JP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04E2F2BA-D9CC-41A0-B81B-EA07085C6639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F6FE204F-B0AB-4D37-9AA6-FF445F6B12B9}" type="slidenum">
              <a:rPr lang="en-US" altLang="ja-JP" smtClean="0"/>
              <a:pPr/>
              <a:t>11</a:t>
            </a:fld>
            <a:endParaRPr lang="en-US" altLang="ja-JP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9EA7EB10-5FB0-498B-A8F3-054CD00B1DED}" type="slidenum">
              <a:rPr lang="en-US" altLang="ja-JP" smtClean="0"/>
              <a:pPr/>
              <a:t>12</a:t>
            </a:fld>
            <a:endParaRPr lang="en-US" altLang="ja-JP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E7EC77DA-CBC9-44FC-B6C0-90B64C76E7A0}" type="slidenum">
              <a:rPr lang="en-US" altLang="ja-JP" smtClean="0"/>
              <a:pPr/>
              <a:t>13</a:t>
            </a:fld>
            <a:endParaRPr lang="en-US" altLang="ja-JP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F38185AA-C22F-4700-B57D-55B7E9906F3F}" type="slidenum">
              <a:rPr lang="en-US" altLang="ja-JP" smtClean="0"/>
              <a:pPr/>
              <a:t>14</a:t>
            </a:fld>
            <a:endParaRPr lang="en-US" altLang="ja-JP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63BD8D3E-8256-44B3-A094-C318A2EA0E0D}" type="slidenum">
              <a:rPr lang="en-US" altLang="ja-JP" smtClean="0"/>
              <a:pPr/>
              <a:t>15</a:t>
            </a:fld>
            <a:endParaRPr lang="en-US" altLang="ja-JP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1B7CFE3A-8922-4610-B702-E7953ED0D39F}" type="slidenum">
              <a:rPr lang="en-US" altLang="ja-JP" smtClean="0"/>
              <a:pPr/>
              <a:t>2</a:t>
            </a:fld>
            <a:endParaRPr lang="en-US" altLang="ja-JP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144FADB0-F729-4AA0-B0D1-565B504D5F82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144FADB0-F729-4AA0-B0D1-565B504D5F82}" type="slidenum">
              <a:rPr lang="en-US" altLang="ja-JP" smtClean="0"/>
              <a:pPr/>
              <a:t>4</a:t>
            </a:fld>
            <a:endParaRPr lang="en-US" altLang="ja-JP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9A4682AE-C5C8-416D-9BE4-C0ECF6F43B11}" type="slidenum">
              <a:rPr lang="en-US" altLang="ja-JP" smtClean="0"/>
              <a:pPr/>
              <a:t>5</a:t>
            </a:fld>
            <a:endParaRPr lang="en-US" altLang="ja-JP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F9D61572-704B-438C-96C9-E87D5299282A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BD626623-7638-4951-BE6D-3083E8BB5882}" type="slidenum">
              <a:rPr lang="en-US" altLang="ja-JP" smtClean="0"/>
              <a:pPr/>
              <a:t>7</a:t>
            </a:fld>
            <a:endParaRPr lang="en-US" altLang="ja-JP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B80A8D3F-2E6F-48C3-A900-EC3AA37E2C06}" type="slidenum">
              <a:rPr lang="en-US" altLang="ja-JP" smtClean="0"/>
              <a:pPr/>
              <a:t>8</a:t>
            </a:fld>
            <a:endParaRPr lang="en-US" altLang="ja-JP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fld id="{7860FCC2-F9D2-47A6-9B2D-6BE8839ACD6F}" type="slidenum">
              <a:rPr lang="en-US" altLang="ja-JP" smtClean="0"/>
              <a:pPr/>
              <a:t>9</a:t>
            </a:fld>
            <a:endParaRPr lang="en-US" altLang="ja-JP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EF5BB-9949-44FE-93DA-9FC7CDE8AF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5883507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15274-E900-44B9-970C-8260C52F5B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2473230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FCA0D-F279-4F41-81DD-DB65D0BDC9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026566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43A4C-7CDC-4CBE-988E-7311F7609D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1013395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67B24-5F95-4A17-9212-652A807E73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3772682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FD592-A932-4E28-9FDA-7323AEC3D3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9278315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B132-39FC-44AB-AB96-D8CD79C774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0179959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33AC-D7EB-42C2-8AD8-F85C84CBAC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4348597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081D7-A36F-4ACB-B5BD-5B073C9C77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395871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0DCED-F7EA-48CB-92D6-712877FCC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543247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9B74E-70E1-47E0-8E77-CEAA72CC1D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0624008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E510BA2-0E14-4C09-9B31-87CAF106B1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8144" y="2813844"/>
            <a:ext cx="5832475" cy="1157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けんかした 山</a:t>
            </a:r>
          </a:p>
        </p:txBody>
      </p:sp>
      <p:sp>
        <p:nvSpPr>
          <p:cNvPr id="2051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94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100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</a:p>
        </p:txBody>
      </p:sp>
      <p:pic>
        <p:nvPicPr>
          <p:cNvPr id="2052" name="Picture 16" descr="shougakukoku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68580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/>
          <p:cNvSpPr>
            <a:spLocks noChangeArrowheads="1" noChangeShapeType="1" noTextEdit="1"/>
          </p:cNvSpPr>
          <p:nvPr/>
        </p:nvSpPr>
        <p:spPr bwMode="auto">
          <a:xfrm rot="5400000">
            <a:off x="3023394" y="1593056"/>
            <a:ext cx="3384550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なえ</a:t>
            </a:r>
          </a:p>
        </p:txBody>
      </p:sp>
      <p:sp>
        <p:nvSpPr>
          <p:cNvPr id="18435" name="WordArt 5"/>
          <p:cNvSpPr>
            <a:spLocks noChangeArrowheads="1" noChangeShapeType="1" noTextEdit="1"/>
          </p:cNvSpPr>
          <p:nvPr/>
        </p:nvSpPr>
        <p:spPr bwMode="auto">
          <a:xfrm rot="5400000">
            <a:off x="3963194" y="4582319"/>
            <a:ext cx="1584325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木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723732" y="5120481"/>
            <a:ext cx="6492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ぎ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 rot="5400000">
            <a:off x="2986881" y="3879057"/>
            <a:ext cx="3457575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 ふる</a:t>
            </a:r>
          </a:p>
        </p:txBody>
      </p:sp>
      <p:sp>
        <p:nvSpPr>
          <p:cNvPr id="20483" name="WordArt 5"/>
          <p:cNvSpPr>
            <a:spLocks noChangeArrowheads="1" noChangeShapeType="1" noTextEdit="1"/>
          </p:cNvSpPr>
          <p:nvPr/>
        </p:nvSpPr>
        <p:spPr bwMode="auto">
          <a:xfrm rot="5400000">
            <a:off x="4031456" y="1016794"/>
            <a:ext cx="1368425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雨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544343" y="1412875"/>
            <a:ext cx="100806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あめ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3"/>
          <p:cNvSpPr>
            <a:spLocks noChangeArrowheads="1" noChangeShapeType="1" noTextEdit="1"/>
          </p:cNvSpPr>
          <p:nvPr/>
        </p:nvSpPr>
        <p:spPr bwMode="auto">
          <a:xfrm rot="5400000">
            <a:off x="2701131" y="2491582"/>
            <a:ext cx="3743325" cy="1728788"/>
          </a:xfrm>
          <a:prstGeom prst="rect">
            <a:avLst/>
          </a:prstGeom>
          <a:ln>
            <a:noFill/>
          </a:ln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一</a:t>
            </a:r>
            <a:r>
              <a:rPr lang="ja-JP" altLang="en-US" sz="6600" kern="10" dirty="0">
                <a:ln w="9525">
                  <a:noFill/>
                  <a:round/>
                  <a:headEnd/>
                  <a:tailEnd/>
                </a:ln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651921" y="1412975"/>
            <a:ext cx="1368625" cy="7921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いち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4"/>
          <p:cNvSpPr>
            <a:spLocks noChangeArrowheads="1" noChangeShapeType="1" noTextEdit="1"/>
          </p:cNvSpPr>
          <p:nvPr/>
        </p:nvSpPr>
        <p:spPr bwMode="auto">
          <a:xfrm rot="5400000">
            <a:off x="3132137" y="3787776"/>
            <a:ext cx="3095625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ひき</a:t>
            </a:r>
          </a:p>
        </p:txBody>
      </p:sp>
      <p:sp>
        <p:nvSpPr>
          <p:cNvPr id="23555" name="WordArt 5"/>
          <p:cNvSpPr>
            <a:spLocks noChangeArrowheads="1" noChangeShapeType="1" noTextEdit="1"/>
          </p:cNvSpPr>
          <p:nvPr/>
        </p:nvSpPr>
        <p:spPr bwMode="auto">
          <a:xfrm rot="5400000">
            <a:off x="3924300" y="763588"/>
            <a:ext cx="1368425" cy="1657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二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 rot="5400000">
            <a:off x="5688806" y="1304132"/>
            <a:ext cx="574675" cy="649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に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 rot="5400000">
            <a:off x="3132137" y="3787776"/>
            <a:ext cx="3095625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まい</a:t>
            </a:r>
          </a:p>
        </p:txBody>
      </p:sp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4300" y="763588"/>
            <a:ext cx="1368425" cy="1657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三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7669" y="1166019"/>
            <a:ext cx="935038" cy="5651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さん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 rot="5400000">
            <a:off x="2990057" y="1697831"/>
            <a:ext cx="3168650" cy="1157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たかい</a:t>
            </a:r>
          </a:p>
        </p:txBody>
      </p:sp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 rot="5400000">
            <a:off x="3924301" y="4652962"/>
            <a:ext cx="143986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山</a:t>
            </a:r>
          </a:p>
        </p:txBody>
      </p:sp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 rot="5400000">
            <a:off x="5471319" y="5049044"/>
            <a:ext cx="136842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やま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 rot="5400000">
            <a:off x="3383756" y="3896520"/>
            <a:ext cx="2663825" cy="1008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なた</a:t>
            </a: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 rot="5400000">
            <a:off x="4031456" y="1016794"/>
            <a:ext cx="1368425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759450" y="1449388"/>
            <a:ext cx="576263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 rot="5400000">
            <a:off x="3057472" y="1988681"/>
            <a:ext cx="3312000" cy="1008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きねん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 rot="5400000">
            <a:off x="4023340" y="4688855"/>
            <a:ext cx="1368425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751334" y="5121449"/>
            <a:ext cx="576263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び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132049113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8287" y="3681413"/>
            <a:ext cx="3851275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 でる</a:t>
            </a:r>
          </a:p>
        </p:txBody>
      </p:sp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 rot="5400000">
            <a:off x="3959226" y="585787"/>
            <a:ext cx="144145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月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 rot="5400000">
            <a:off x="5544344" y="1016794"/>
            <a:ext cx="93662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つき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 rot="5400000">
            <a:off x="3300412" y="1736726"/>
            <a:ext cx="2951163" cy="1008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みか</a:t>
            </a:r>
          </a:p>
        </p:txBody>
      </p:sp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 rot="5400000">
            <a:off x="3818732" y="4256881"/>
            <a:ext cx="1657350" cy="12969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月</a:t>
            </a: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 rot="5400000">
            <a:off x="5413376" y="4570412"/>
            <a:ext cx="1008062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づき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 rot="5400000">
            <a:off x="2664619" y="3680619"/>
            <a:ext cx="38877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 けす</a:t>
            </a:r>
          </a:p>
        </p:txBody>
      </p:sp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 rot="5400000">
            <a:off x="3887787" y="585788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火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 rot="5400000">
            <a:off x="5832475" y="1160463"/>
            <a:ext cx="57467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4"/>
          <p:cNvSpPr>
            <a:spLocks noChangeArrowheads="1" noChangeShapeType="1" noTextEdit="1"/>
          </p:cNvSpPr>
          <p:nvPr/>
        </p:nvSpPr>
        <p:spPr bwMode="auto">
          <a:xfrm rot="5400000">
            <a:off x="3131344" y="1772444"/>
            <a:ext cx="3168650" cy="1008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はな</a:t>
            </a:r>
          </a:p>
        </p:txBody>
      </p:sp>
      <p:sp>
        <p:nvSpPr>
          <p:cNvPr id="16387" name="WordArt 5"/>
          <p:cNvSpPr>
            <a:spLocks noChangeArrowheads="1" noChangeShapeType="1" noTextEdit="1"/>
          </p:cNvSpPr>
          <p:nvPr/>
        </p:nvSpPr>
        <p:spPr bwMode="auto">
          <a:xfrm rot="5400000">
            <a:off x="4031456" y="4328319"/>
            <a:ext cx="15843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火</a:t>
            </a: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 rot="5400000">
            <a:off x="5761038" y="4706938"/>
            <a:ext cx="719137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び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 rot="5400000">
            <a:off x="2591594" y="2024856"/>
            <a:ext cx="4103688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おおきな</a:t>
            </a:r>
          </a:p>
        </p:txBody>
      </p:sp>
      <p:sp>
        <p:nvSpPr>
          <p:cNvPr id="17411" name="WordArt 5"/>
          <p:cNvSpPr>
            <a:spLocks noChangeArrowheads="1" noChangeShapeType="1" noTextEdit="1"/>
          </p:cNvSpPr>
          <p:nvPr/>
        </p:nvSpPr>
        <p:spPr bwMode="auto">
          <a:xfrm rot="5400000">
            <a:off x="3815556" y="5049044"/>
            <a:ext cx="15843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木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579269" y="5733256"/>
            <a:ext cx="6492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112</TotalTime>
  <Words>74</Words>
  <Application>Microsoft Office PowerPoint</Application>
  <PresentationFormat>画面に合わせる (4:3)</PresentationFormat>
  <Paragraphs>56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it04</cp:lastModifiedBy>
  <cp:revision>19</cp:revision>
  <dcterms:created xsi:type="dcterms:W3CDTF">2012-05-08T01:43:15Z</dcterms:created>
  <dcterms:modified xsi:type="dcterms:W3CDTF">2016-09-07T04:35:02Z</dcterms:modified>
</cp:coreProperties>
</file>