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356" r:id="rId3"/>
    <p:sldId id="357" r:id="rId4"/>
    <p:sldId id="358" r:id="rId5"/>
    <p:sldId id="349" r:id="rId6"/>
    <p:sldId id="360" r:id="rId7"/>
    <p:sldId id="361" r:id="rId8"/>
    <p:sldId id="362" r:id="rId9"/>
    <p:sldId id="359" r:id="rId10"/>
    <p:sldId id="363" r:id="rId11"/>
    <p:sldId id="265" r:id="rId12"/>
  </p:sldIdLst>
  <p:sldSz cx="9144000" cy="6858000" type="screen4x3"/>
  <p:notesSz cx="6858000" cy="9144000"/>
  <p:custDataLst>
    <p:tags r:id="rId1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9D94095-CE16-4ECF-B055-2C16AC78E47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93950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0E6F2DF-B3FB-41AD-9CC5-D61A0AE7910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C17CA2EA-5258-465C-9A4A-BAB98A53B01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E6A5C7E-A812-45A7-A55F-5910ABFB052D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892D4D1B-8DFC-49F6-9E59-942A66DC9FA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D8E572A-312C-40C9-A08A-6711EB5FEBE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6D668F2-B1DE-43A9-A93E-2F276FDA355E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F7B364D-6BEA-4C0D-B807-2B61D0FBD07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E21A2FF-B3F3-4342-ADF7-D460759153D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16E87AA-DD96-4E4D-B256-D6C2C1E5F26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895673D-BD63-470B-913B-50955BB250B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1150833-BCA5-4C36-8227-DB0650A0263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0C363-7BFC-48E2-A80B-F809CD39089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2936317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6D3DF-7FC7-49AF-A94D-B8BE89829A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8795709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3D9B8-EC46-4736-BBA7-FE8F2BE83A9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11768724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009579-5A04-48A1-9C1B-95A11D69E83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66546720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EDF64-79F0-4F6F-A27E-7ED93FD004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9740970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3C546-245D-4BFE-8F23-7ECC0DE5A1F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81246530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59C01-A440-4B61-B388-79E451F45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7684334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9AD7-780C-490F-95E1-A1B543437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650808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7E2C3-23C1-4BA6-A4AF-98D2993DD85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7715040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38F3FB-1FAA-40AF-AB53-8E621A6420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7403652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7F44F-C39C-4A75-A854-AF54B86C8B8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5694005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11D572-5DAA-4E82-B23C-9175427193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advClick="0" advTm="2000"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5"/>
          <p:cNvSpPr txBox="1">
            <a:spLocks noChangeArrowheads="1"/>
          </p:cNvSpPr>
          <p:nvPr/>
        </p:nvSpPr>
        <p:spPr bwMode="auto">
          <a:xfrm>
            <a:off x="7812088" y="3068638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ja-JP" sz="1600" b="1">
                <a:solidFill>
                  <a:schemeClr val="accent2"/>
                </a:solidFill>
              </a:rPr>
              <a:t>118</a:t>
            </a:r>
            <a:r>
              <a:rPr lang="ja-JP" altLang="en-US" sz="1600" b="1">
                <a:solidFill>
                  <a:schemeClr val="accent2"/>
                </a:solidFill>
              </a:rPr>
              <a:t>～</a:t>
            </a:r>
            <a:r>
              <a:rPr lang="en-US" altLang="ja-JP" sz="1600" b="1">
                <a:solidFill>
                  <a:schemeClr val="accent2"/>
                </a:solidFill>
              </a:rPr>
              <a:t>119</a:t>
            </a:r>
            <a:r>
              <a:rPr lang="ja-JP" altLang="en-US" sz="1600" b="1">
                <a:solidFill>
                  <a:schemeClr val="accent2"/>
                </a:solidFill>
              </a:rPr>
              <a:t>ページ</a:t>
            </a:r>
            <a:endParaRPr lang="en-US" altLang="ja-JP" sz="1600" b="1">
              <a:solidFill>
                <a:schemeClr val="accent2"/>
              </a:solidFill>
            </a:endParaRPr>
          </a:p>
        </p:txBody>
      </p:sp>
      <p:pic>
        <p:nvPicPr>
          <p:cNvPr id="2051" name="Picture 30" descr="1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8938" y="211138"/>
            <a:ext cx="685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-148432" y="2466182"/>
            <a:ext cx="4475163" cy="6477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endParaRPr lang="ja-JP" altLang="en-US" sz="60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2053" name="WordArt 4"/>
          <p:cNvSpPr>
            <a:spLocks noChangeArrowheads="1" noChangeShapeType="1" noTextEdit="1"/>
          </p:cNvSpPr>
          <p:nvPr/>
        </p:nvSpPr>
        <p:spPr bwMode="auto">
          <a:xfrm rot="5400000">
            <a:off x="2393950" y="2727326"/>
            <a:ext cx="5400675" cy="7556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かん字の ひろば④</a:t>
            </a:r>
          </a:p>
        </p:txBody>
      </p:sp>
      <p:sp>
        <p:nvSpPr>
          <p:cNvPr id="2054" name="WordArt 4"/>
          <p:cNvSpPr>
            <a:spLocks noChangeArrowheads="1" noChangeShapeType="1" noTextEdit="1"/>
          </p:cNvSpPr>
          <p:nvPr/>
        </p:nvSpPr>
        <p:spPr bwMode="auto">
          <a:xfrm rot="5400000">
            <a:off x="1295400" y="3319463"/>
            <a:ext cx="5329237" cy="6492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fontAlgn="auto"/>
            <a:r>
              <a:rPr lang="ja-JP" altLang="en-US" sz="60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にて いる かん字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616799" y="1357943"/>
            <a:ext cx="123905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あし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665165" y="803893"/>
            <a:ext cx="2046070" cy="19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5004125" y="3189980"/>
            <a:ext cx="1368150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が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608024" y="3017354"/>
            <a:ext cx="432047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はやい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468313" y="6365875"/>
            <a:ext cx="7129462" cy="30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6472719" y="1357943"/>
            <a:ext cx="1239058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いし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521173" y="857893"/>
            <a:ext cx="204607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石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5004125" y="3189980"/>
            <a:ext cx="1368150" cy="136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608024" y="3017354"/>
            <a:ext cx="4320478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ひろう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02143" y="1088333"/>
            <a:ext cx="122325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いぬ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840280" y="476333"/>
            <a:ext cx="1511289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犬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759721" y="3591092"/>
            <a:ext cx="3672408" cy="13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を かう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820571" y="5013208"/>
            <a:ext cx="959177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むし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963720" y="4401208"/>
            <a:ext cx="1584176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虫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099625" y="1574884"/>
            <a:ext cx="3312366" cy="15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小さな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436064" y="1196785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おう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77925" y="638688"/>
            <a:ext cx="1836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王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05928" y="3698928"/>
            <a:ext cx="3276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さま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717370" y="1394704"/>
            <a:ext cx="936104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た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95925" y="764704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田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33928" y="3807312"/>
            <a:ext cx="342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んぼ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64322" y="5097450"/>
            <a:ext cx="1271675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まち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4071808" y="4509296"/>
            <a:ext cx="1368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町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5" name="正方形/長方形 7"/>
          <p:cNvSpPr>
            <a:spLocks noChangeArrowheads="1"/>
          </p:cNvSpPr>
          <p:nvPr/>
        </p:nvSpPr>
        <p:spPr bwMode="auto">
          <a:xfrm rot="5400000">
            <a:off x="3027618" y="1646890"/>
            <a:ext cx="3456379" cy="15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latin typeface="HGP教科書体" pitchFamily="18" charset="-128"/>
                <a:ea typeface="HGP教科書体" pitchFamily="18" charset="-128"/>
              </a:rPr>
              <a:t>大きな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564404" y="1376704"/>
            <a:ext cx="1242036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きゅう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95925" y="764704"/>
            <a:ext cx="1800000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休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2951920" y="3753296"/>
            <a:ext cx="3240000" cy="14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けい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 rot="5400000">
            <a:off x="5681691" y="1340802"/>
            <a:ext cx="1440161" cy="57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prstTxWarp prst="textPlain">
              <a:avLst/>
            </a:prstTxWarp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4000" dirty="0" smtClean="0">
                <a:solidFill>
                  <a:srgbClr val="FF0000"/>
                </a:solidFill>
                <a:latin typeface="IWp JS太教科書体" pitchFamily="18" charset="-128"/>
                <a:ea typeface="IWp JS太教科書体" pitchFamily="18" charset="-128"/>
              </a:rPr>
              <a:t>かい</a:t>
            </a:r>
          </a:p>
        </p:txBody>
      </p:sp>
      <p:sp>
        <p:nvSpPr>
          <p:cNvPr id="8195" name="正方形/長方形 7"/>
          <p:cNvSpPr>
            <a:spLocks noChangeArrowheads="1"/>
          </p:cNvSpPr>
          <p:nvPr/>
        </p:nvSpPr>
        <p:spPr bwMode="auto">
          <a:xfrm rot="5400000">
            <a:off x="3623818" y="692795"/>
            <a:ext cx="1944214" cy="18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smtClean="0">
                <a:solidFill>
                  <a:srgbClr val="FF0000"/>
                </a:solidFill>
                <a:latin typeface="HGP教科書体" pitchFamily="18" charset="-128"/>
                <a:ea typeface="HGP教科書体" pitchFamily="18" charset="-128"/>
              </a:rPr>
              <a:t>貝</a:t>
            </a:r>
            <a:endParaRPr lang="en-US" altLang="ja-JP" sz="10000" b="1" dirty="0" smtClean="0">
              <a:solidFill>
                <a:srgbClr val="FF0000"/>
              </a:solidFill>
              <a:latin typeface="HGP教科書体" pitchFamily="18" charset="-128"/>
              <a:ea typeface="HGP教科書体" pitchFamily="18" charset="-128"/>
            </a:endParaRPr>
          </a:p>
        </p:txBody>
      </p:sp>
      <p:sp>
        <p:nvSpPr>
          <p:cNvPr id="4" name="正方形/長方形 7"/>
          <p:cNvSpPr>
            <a:spLocks noChangeArrowheads="1"/>
          </p:cNvSpPr>
          <p:nvPr/>
        </p:nvSpPr>
        <p:spPr bwMode="auto">
          <a:xfrm rot="5400000">
            <a:off x="3002521" y="3879376"/>
            <a:ext cx="3276000" cy="151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 lIns="0" tIns="0" rIns="0" bIns="0" anchor="ctr">
            <a:prstTxWarp prst="textPlain">
              <a:avLst/>
            </a:prstTxWarp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lvl="1" eaLnBrk="1" hangingPunct="1">
              <a:spcBef>
                <a:spcPct val="0"/>
              </a:spcBef>
              <a:buFontTx/>
              <a:buNone/>
              <a:defRPr/>
            </a:pPr>
            <a:r>
              <a:rPr lang="ja-JP" altLang="en-US" sz="10000" b="1" dirty="0" err="1" smtClean="0">
                <a:latin typeface="HGP教科書体" pitchFamily="18" charset="-128"/>
                <a:ea typeface="HGP教科書体" pitchFamily="18" charset="-128"/>
              </a:rPr>
              <a:t>がら</a:t>
            </a:r>
            <a:endParaRPr lang="en-US" altLang="ja-JP" sz="10000" b="1" dirty="0" smtClean="0">
              <a:latin typeface="HGP教科書体" pitchFamily="18" charset="-128"/>
              <a:ea typeface="HGP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03_norimononokotowo_siraseyou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831</TotalTime>
  <Words>63</Words>
  <Application>Microsoft Office PowerPoint</Application>
  <PresentationFormat>画面に合わせる (4:3)</PresentationFormat>
  <Paragraphs>44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Arial</vt:lpstr>
      <vt:lpstr>ＭＳ Ｐゴシック</vt:lpstr>
      <vt:lpstr>ＭＳ Ｐ明朝</vt:lpstr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03_norimononokotowo_siraseyou</dc:title>
  <dc:creator>柏市教育研究所</dc:creator>
  <cp:lastModifiedBy>it04</cp:lastModifiedBy>
  <cp:revision>79</cp:revision>
  <dcterms:created xsi:type="dcterms:W3CDTF">2012-05-08T01:43:15Z</dcterms:created>
  <dcterms:modified xsi:type="dcterms:W3CDTF">2016-09-07T02:48:11Z</dcterms:modified>
</cp:coreProperties>
</file>