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256" r:id="rId2"/>
    <p:sldId id="340" r:id="rId3"/>
    <p:sldId id="344" r:id="rId4"/>
    <p:sldId id="341" r:id="rId5"/>
    <p:sldId id="345" r:id="rId6"/>
    <p:sldId id="265" r:id="rId7"/>
  </p:sldIdLst>
  <p:sldSz cx="9144000" cy="6858000" type="screen4x3"/>
  <p:notesSz cx="6858000" cy="9144000"/>
  <p:custDataLst>
    <p:tags r:id="rId9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3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D74C13D-E43F-4B98-8DF8-CE67C0C56F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93404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6B42364-ECB7-421D-80B8-17A15EFF846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6957830-9646-46E8-939F-A573DBC14D47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6B42364-ECB7-421D-80B8-17A15EFF846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50A7635-EDF2-4BD1-A7D0-2C54B324AC7F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50A7635-EDF2-4BD1-A7D0-2C54B324AC7F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9BF8AD18-8C56-4371-8569-E52B346FEB83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CF9E5-BC7B-4315-8AD9-AFF0CEDA39E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90910880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D4C40-E054-4C2B-815F-1DF2E586B7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53176440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CA9C6-B115-4DEA-A230-5E7DD4B5BBA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64628997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F8AD0-6AD4-4FF7-BAF8-78D0788C767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4900590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CCD2E-5949-4259-87AE-891F95B5CF2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43724694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9D292-D2C6-4961-A506-17AC676E6A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68625394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CB056-9E5F-4DA9-A58B-8FCD0272E0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3271340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6B56C-B80A-4AF9-8F3A-712F9A62A0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41287637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1BB3F-C93B-42F8-AD71-AC28B375994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82023800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80D12-06F9-48A2-956F-E789F3F11E3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6836063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5A753-0CEF-411B-B586-A84851E124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86531366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C53FB46-75FC-470B-994D-786AF07A77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Click="0"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>
                <a:solidFill>
                  <a:schemeClr val="accent2"/>
                </a:solidFill>
              </a:rPr>
              <a:t>102</a:t>
            </a:r>
            <a:r>
              <a:rPr lang="ja-JP" altLang="en-US" sz="1600" b="1">
                <a:solidFill>
                  <a:schemeClr val="accent2"/>
                </a:solidFill>
              </a:rPr>
              <a:t>～</a:t>
            </a:r>
            <a:r>
              <a:rPr lang="en-US" altLang="ja-JP" sz="1600" b="1">
                <a:solidFill>
                  <a:schemeClr val="accent2"/>
                </a:solidFill>
              </a:rPr>
              <a:t>107</a:t>
            </a:r>
            <a:r>
              <a:rPr lang="ja-JP" altLang="en-US" sz="1600" b="1">
                <a:solidFill>
                  <a:schemeClr val="accent2"/>
                </a:solidFill>
              </a:rPr>
              <a:t>ページ</a:t>
            </a:r>
            <a:endParaRPr lang="en-US" altLang="ja-JP" sz="1600" b="1">
              <a:solidFill>
                <a:schemeClr val="accent2"/>
              </a:solidFill>
            </a:endParaRPr>
          </a:p>
        </p:txBody>
      </p:sp>
      <p:pic>
        <p:nvPicPr>
          <p:cNvPr id="2051" name="Picture 30" descr="1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938" y="211138"/>
            <a:ext cx="6858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-148432" y="2466182"/>
            <a:ext cx="4475163" cy="6477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endParaRPr lang="ja-JP" altLang="en-US" sz="60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3725862" y="476672"/>
            <a:ext cx="1692275" cy="5969495"/>
            <a:chOff x="4460875" y="490538"/>
            <a:chExt cx="1692275" cy="5969495"/>
          </a:xfrm>
        </p:grpSpPr>
        <p:sp>
          <p:nvSpPr>
            <p:cNvPr id="2053" name="WordArt 4"/>
            <p:cNvSpPr>
              <a:spLocks noChangeArrowheads="1" noChangeShapeType="1" noTextEdit="1"/>
            </p:cNvSpPr>
            <p:nvPr/>
          </p:nvSpPr>
          <p:spPr bwMode="auto">
            <a:xfrm rot="5400000">
              <a:off x="2992438" y="2932113"/>
              <a:ext cx="5602287" cy="719137"/>
            </a:xfrm>
            <a:prstGeom prst="rect">
              <a:avLst/>
            </a:prstGeom>
          </p:spPr>
          <p:txBody>
            <a:bodyPr vert="eaVert"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fontAlgn="auto"/>
              <a:r>
                <a:rPr lang="ja-JP" altLang="en-US" sz="6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HGS教科書体"/>
                  <a:ea typeface="HGS教科書体"/>
                </a:rPr>
                <a:t>学校</a:t>
              </a:r>
              <a:r>
                <a:rPr lang="ja-JP" altLang="en-US" sz="6000" kern="10" dirty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HGS教科書体"/>
                  <a:ea typeface="HGS教科書体"/>
                </a:rPr>
                <a:t>のこと</a:t>
              </a:r>
              <a:r>
                <a:rPr lang="ja-JP" altLang="en-US" sz="6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HGS教科書体"/>
                  <a:ea typeface="HGS教科書体"/>
                </a:rPr>
                <a:t>を</a:t>
              </a:r>
            </a:p>
          </p:txBody>
        </p:sp>
        <p:sp>
          <p:nvSpPr>
            <p:cNvPr id="2056" name="WordArt 4"/>
            <p:cNvSpPr>
              <a:spLocks noChangeArrowheads="1" noChangeShapeType="1" noTextEdit="1"/>
            </p:cNvSpPr>
            <p:nvPr/>
          </p:nvSpPr>
          <p:spPr bwMode="auto">
            <a:xfrm rot="5400000">
              <a:off x="2271713" y="3550145"/>
              <a:ext cx="5099050" cy="720725"/>
            </a:xfrm>
            <a:prstGeom prst="rect">
              <a:avLst/>
            </a:prstGeom>
          </p:spPr>
          <p:txBody>
            <a:bodyPr vert="eaVert"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fontAlgn="auto"/>
              <a:r>
                <a:rPr lang="ja-JP" altLang="en-US" sz="6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HGS教科書体"/>
                  <a:ea typeface="HGS教科書体"/>
                </a:rPr>
                <a:t>つたえあおう</a:t>
              </a:r>
            </a:p>
          </p:txBody>
        </p:sp>
      </p:grp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787957" y="5117115"/>
            <a:ext cx="1024533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なか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906111" y="4455129"/>
            <a:ext cx="1692018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中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987736" y="1628880"/>
            <a:ext cx="3456384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いえの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0" descr="1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938" y="211138"/>
            <a:ext cx="6858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WordArt 4"/>
          <p:cNvSpPr>
            <a:spLocks noChangeArrowheads="1" noChangeShapeType="1" noTextEdit="1"/>
          </p:cNvSpPr>
          <p:nvPr/>
        </p:nvSpPr>
        <p:spPr bwMode="auto">
          <a:xfrm rot="5400000">
            <a:off x="1725613" y="3012282"/>
            <a:ext cx="5692775" cy="7572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文をつくろう</a:t>
            </a:r>
          </a:p>
        </p:txBody>
      </p:sp>
      <p:sp>
        <p:nvSpPr>
          <p:cNvPr id="2055" name="Text Box 15"/>
          <p:cNvSpPr txBox="1">
            <a:spLocks noChangeArrowheads="1"/>
          </p:cNvSpPr>
          <p:nvPr/>
        </p:nvSpPr>
        <p:spPr bwMode="auto">
          <a:xfrm>
            <a:off x="7811294" y="3134651"/>
            <a:ext cx="108108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 dirty="0">
                <a:solidFill>
                  <a:schemeClr val="accent2"/>
                </a:solidFill>
              </a:rPr>
              <a:t>116</a:t>
            </a:r>
            <a:r>
              <a:rPr lang="ja-JP" altLang="en-US" sz="1600" b="1" dirty="0">
                <a:solidFill>
                  <a:schemeClr val="accent2"/>
                </a:solidFill>
              </a:rPr>
              <a:t>～</a:t>
            </a:r>
            <a:r>
              <a:rPr lang="en-US" altLang="ja-JP" sz="1600" b="1" dirty="0">
                <a:solidFill>
                  <a:schemeClr val="accent2"/>
                </a:solidFill>
              </a:rPr>
              <a:t>117</a:t>
            </a:r>
            <a:r>
              <a:rPr lang="ja-JP" altLang="en-US" sz="1600" b="1" dirty="0">
                <a:solidFill>
                  <a:schemeClr val="accent2"/>
                </a:solidFill>
              </a:rPr>
              <a:t>ページ</a:t>
            </a:r>
            <a:endParaRPr lang="en-US" altLang="ja-JP" sz="1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426852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735771" y="1273650"/>
            <a:ext cx="1332000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おとこ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641925" y="674688"/>
            <a:ext cx="190800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男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059964" y="3861340"/>
            <a:ext cx="3167928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の 人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735771" y="1273650"/>
            <a:ext cx="1332000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おんな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641925" y="674688"/>
            <a:ext cx="190800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女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059964" y="3861340"/>
            <a:ext cx="3167928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の 人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575518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6365875"/>
            <a:ext cx="7129462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03_norimononokotowo_siraseyou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768</TotalTime>
  <Words>43</Words>
  <Application>Microsoft Office PowerPoint</Application>
  <PresentationFormat>画面に合わせる (4:3)</PresentationFormat>
  <Paragraphs>21</Paragraphs>
  <Slides>6</Slides>
  <Notes>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03_norimononokotowo_siraseyou</dc:title>
  <dc:creator>柏市教育研究所</dc:creator>
  <cp:lastModifiedBy>it03</cp:lastModifiedBy>
  <cp:revision>72</cp:revision>
  <dcterms:created xsi:type="dcterms:W3CDTF">2012-05-08T01:43:15Z</dcterms:created>
  <dcterms:modified xsi:type="dcterms:W3CDTF">2016-09-07T06:11:51Z</dcterms:modified>
</cp:coreProperties>
</file>