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349" r:id="rId3"/>
    <p:sldId id="350" r:id="rId4"/>
    <p:sldId id="351" r:id="rId5"/>
    <p:sldId id="352" r:id="rId6"/>
    <p:sldId id="341" r:id="rId7"/>
    <p:sldId id="353" r:id="rId8"/>
    <p:sldId id="354" r:id="rId9"/>
    <p:sldId id="355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658C8B0-371C-4D13-BECE-7FBE956FF0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9584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AC6B645-D1D8-480E-88F1-A280CDBA67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B0659CB-B611-4819-A543-20BB597303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3DF614C-54C8-4AA7-A7B0-45026865307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4A923E8-F535-419D-A7C8-05058D348D7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100657F-4FEF-44B1-AA10-1F7375DCCC6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944EC93-A4B5-4C99-BE66-1B51458A48E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E0F480C-8B88-4735-8967-2FA070E2B52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ED1B898-3FC6-470B-AF8F-EE40F09D92E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8407EA6-B6EC-4667-BF6C-405328FA4F6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41B5DE8-0DEE-44C4-9DFE-81FFCEAA31C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04B8B-6816-4AB2-B21F-2F88ADF52A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7231763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BB08D-3CB5-4396-8C18-71DC89CC16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8467361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480B2-7499-4FC4-A32D-89C3CC561A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692471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773C9-8AE3-43EB-B57C-54B0F5A18C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869820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B5A48-E133-4ABA-AA0B-0E28381A92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059933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63244-2D1F-4814-B69C-E13A486945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5804567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1BFFC-B23B-4569-B406-2A5B5007F8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5733749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91710-69F1-49FE-8BC1-C3B6A18B35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6899664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89711-F758-45AF-A609-111BA3222A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0231774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717FD-B9FB-4003-B9F3-0B6D8D5C02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5955509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FEC3B-5D25-4328-AF91-AFA9FF4DEA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180121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9346724-B609-497E-95E4-C2A89352BF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100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101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393950" y="2727326"/>
            <a:ext cx="540067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かん字の ひろば③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295400" y="3319463"/>
            <a:ext cx="5329237" cy="649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かわる よみかた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1691" y="1340802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えん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692795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円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02521" y="3879376"/>
            <a:ext cx="3276000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ばん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437206" y="4761179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がく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596521" y="4167072"/>
            <a:ext cx="198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学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668521" y="908912"/>
            <a:ext cx="1836000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大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364056" y="4761179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こう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599896" y="4041064"/>
            <a:ext cx="1872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校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668521" y="1016720"/>
            <a:ext cx="1836000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学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452047" y="1642996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くさ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1052837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草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821925" y="4059256"/>
            <a:ext cx="1728000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latin typeface="HGP教科書体" pitchFamily="18" charset="-128"/>
                <a:ea typeface="HGP教科書体" pitchFamily="18" charset="-128"/>
              </a:rPr>
              <a:t>木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02143" y="1088333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はな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840280" y="476333"/>
            <a:ext cx="1511289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花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759721" y="3591092"/>
            <a:ext cx="3672408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が さく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76619" y="5211296"/>
            <a:ext cx="959177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だま</a:t>
            </a:r>
            <a:endParaRPr lang="ja-JP" altLang="en-US" sz="4000" dirty="0" smtClean="0">
              <a:solidFill>
                <a:srgbClr val="FF0000"/>
              </a:solidFill>
              <a:latin typeface="IWp JS太教科書体" pitchFamily="18" charset="-128"/>
              <a:ea typeface="IWp JS太教科書体" pitchFamily="18" charset="-128"/>
            </a:endParaRP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086112" y="4599296"/>
            <a:ext cx="1188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玉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2735876" y="1952918"/>
            <a:ext cx="3960439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しゃぼん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02143" y="1088333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はやし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840280" y="476333"/>
            <a:ext cx="1511289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林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759721" y="3591092"/>
            <a:ext cx="3672408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の なか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418063" y="4761272"/>
            <a:ext cx="133214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むら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707896" y="4149272"/>
            <a:ext cx="1656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村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254373" y="1430868"/>
            <a:ext cx="2664296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町と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 rot="5400000">
            <a:off x="5580076" y="1196780"/>
            <a:ext cx="1080122" cy="504000"/>
          </a:xfrm>
          <a:prstGeom prst="rect">
            <a:avLst/>
          </a:prstGeom>
          <a:noFill/>
        </p:spPr>
        <p:txBody>
          <a:bodyPr vert="eaVert" wrap="none">
            <a:prstTxWarp prst="textPlain">
              <a:avLst/>
            </a:prstTxWarp>
            <a:spAutoFit/>
          </a:bodyPr>
          <a:lstStyle/>
          <a:p>
            <a:pPr>
              <a:defRPr/>
            </a:pPr>
            <a:r>
              <a:rPr lang="ja-JP" altLang="en-US" sz="4000" dirty="0">
                <a:latin typeface="IWp JS太教科書体" pitchFamily="18" charset="-128"/>
                <a:ea typeface="IWp JS太教科書体" pitchFamily="18" charset="-128"/>
              </a:rPr>
              <a:t>まち</a:t>
            </a:r>
            <a:endParaRPr lang="ja-JP" altLang="en-US" sz="4000" dirty="0">
              <a:latin typeface="IWp JS太教科書体" pitchFamily="18" charset="-128"/>
              <a:ea typeface="IWp JS太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820</TotalTime>
  <Words>59</Words>
  <Application>Microsoft Office PowerPoint</Application>
  <PresentationFormat>画面に合わせる (4:3)</PresentationFormat>
  <Paragraphs>39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it04</cp:lastModifiedBy>
  <cp:revision>76</cp:revision>
  <dcterms:created xsi:type="dcterms:W3CDTF">2012-05-08T01:43:15Z</dcterms:created>
  <dcterms:modified xsi:type="dcterms:W3CDTF">2016-09-07T02:42:19Z</dcterms:modified>
</cp:coreProperties>
</file>