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56" r:id="rId2"/>
    <p:sldId id="341" r:id="rId3"/>
    <p:sldId id="344" r:id="rId4"/>
    <p:sldId id="346" r:id="rId5"/>
    <p:sldId id="347" r:id="rId6"/>
    <p:sldId id="340" r:id="rId7"/>
    <p:sldId id="342" r:id="rId8"/>
    <p:sldId id="348" r:id="rId9"/>
    <p:sldId id="265" r:id="rId10"/>
  </p:sldIdLst>
  <p:sldSz cx="9144000" cy="6858000" type="screen4x3"/>
  <p:notesSz cx="6858000" cy="9144000"/>
  <p:custDataLst>
    <p:tags r:id="rId12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27D359E-3ECE-48A7-B8AD-012C954960C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39229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07BCDF7-F5D0-49C6-8F3A-4E810B71EF3C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66587A7-6D95-4B8A-BEB5-F17C962368FC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C90D26C-5E04-4BAE-8527-D48A630348D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4A84DBB-6647-4F75-917D-469BCFB0555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8992F89-A916-47F4-8E9D-EBD39F8FF104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AF2532D-BF4F-45C1-BCD7-2D17B27751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F894297-52F1-468A-A0C0-DE4156DE518D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87F46AE-9DC8-4DFF-AD7D-EA4D23B3BFB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97A5897-55CD-4B63-AEB3-8E4BDDF8102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5694D-73EC-4E0E-86AE-933ADB96E7B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5629799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E09C5-8D57-41A5-B862-B93075F2BF6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80979238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0ED80-3D07-4C9A-8BE0-CE96ACDD3ED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39634326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21090-A488-4BC2-9352-4CC90C6FABC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9902336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9DFF5-BC93-4104-82C4-3C87F7793F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42947973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853BA-6F9E-4E76-AE22-F5B0360394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7996825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7C4CD-9576-412E-8C3E-97EDE61E57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4170354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29F91-869C-4659-9F7E-4D8A50DA2CE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6008129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33B2B-7295-48F5-B18F-CDC81CBCA02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500342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91EA5-6F09-4B12-BCA1-532400C489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9832004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56208-F8B8-4A10-B370-8E970B31E36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9930426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DF7C712-B035-4875-B11F-ECA82CB504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>
                <a:solidFill>
                  <a:schemeClr val="accent2"/>
                </a:solidFill>
              </a:rPr>
              <a:t>68</a:t>
            </a:r>
            <a:r>
              <a:rPr lang="ja-JP" altLang="en-US" sz="1600" b="1">
                <a:solidFill>
                  <a:schemeClr val="accent2"/>
                </a:solidFill>
              </a:rPr>
              <a:t>～</a:t>
            </a:r>
            <a:r>
              <a:rPr lang="en-US" altLang="ja-JP" sz="1600" b="1">
                <a:solidFill>
                  <a:schemeClr val="accent2"/>
                </a:solidFill>
              </a:rPr>
              <a:t>83</a:t>
            </a:r>
            <a:r>
              <a:rPr lang="ja-JP" altLang="en-US" sz="1600" b="1">
                <a:solidFill>
                  <a:schemeClr val="accent2"/>
                </a:solidFill>
              </a:rPr>
              <a:t>ページ</a:t>
            </a:r>
            <a:endParaRPr lang="en-US" altLang="ja-JP" sz="1600" b="1">
              <a:solidFill>
                <a:schemeClr val="accent2"/>
              </a:solidFill>
            </a:endParaRPr>
          </a:p>
        </p:txBody>
      </p:sp>
      <p:pic>
        <p:nvPicPr>
          <p:cNvPr id="2051" name="Picture 30" descr="1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938" y="211138"/>
            <a:ext cx="6858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-148432" y="2466182"/>
            <a:ext cx="4475163" cy="6477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endParaRPr lang="ja-JP" altLang="en-US" sz="60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 rot="5400000">
            <a:off x="1870869" y="2964656"/>
            <a:ext cx="5400675" cy="7921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りすの わすれもの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502143" y="1232349"/>
            <a:ext cx="1223255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もり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767833" y="548780"/>
            <a:ext cx="1656184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森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939953" y="3626884"/>
            <a:ext cx="3311944" cy="13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の なか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6400775" y="1369343"/>
            <a:ext cx="1239058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はや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4521173" y="857893"/>
            <a:ext cx="204607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早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4860133" y="3282390"/>
            <a:ext cx="1368150" cy="1183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く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608024" y="3017354"/>
            <a:ext cx="4320478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おきる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3804411" y="2957594"/>
            <a:ext cx="959177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た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1904417" y="2345594"/>
            <a:ext cx="1806973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立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123829" y="4889639"/>
            <a:ext cx="1368150" cy="1183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つ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3635976" y="2372033"/>
            <a:ext cx="504056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まっすぐに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6544791" y="1369343"/>
            <a:ext cx="1239058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ちい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4773201" y="677873"/>
            <a:ext cx="168603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小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4294709" y="3331709"/>
            <a:ext cx="2643014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>
                <a:latin typeface="HGP教科書体" pitchFamily="18" charset="-128"/>
                <a:ea typeface="HGP教科書体" pitchFamily="18" charset="-128"/>
              </a:rPr>
              <a:t>さい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1101919" y="3511250"/>
            <a:ext cx="3332687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>
                <a:latin typeface="HGP教科書体" pitchFamily="18" charset="-128"/>
                <a:ea typeface="HGP教科書体" pitchFamily="18" charset="-128"/>
              </a:rPr>
              <a:t>いぬ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684611" y="1504870"/>
            <a:ext cx="1336252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あお</a:t>
            </a:r>
            <a:endParaRPr lang="ja-JP" altLang="en-US" sz="4000" dirty="0" smtClean="0">
              <a:solidFill>
                <a:srgbClr val="FF0000"/>
              </a:solidFill>
              <a:latin typeface="IWp JS太教科書体" pitchFamily="18" charset="-128"/>
              <a:ea typeface="IWp JS太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377971" y="3686925"/>
            <a:ext cx="267609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い空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3671900" y="656692"/>
            <a:ext cx="1944216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青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681691" y="1340802"/>
            <a:ext cx="1440161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ゆう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623818" y="692795"/>
            <a:ext cx="1944214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夕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002521" y="3879376"/>
            <a:ext cx="3276000" cy="151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ぐれ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6688807" y="1289873"/>
            <a:ext cx="1239058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くち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4917217" y="677873"/>
            <a:ext cx="168603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口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4968140" y="3000668"/>
            <a:ext cx="1656184" cy="13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を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849891" y="3166892"/>
            <a:ext cx="4124776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>
                <a:latin typeface="HGP教科書体" pitchFamily="18" charset="-128"/>
                <a:ea typeface="HGP教科書体" pitchFamily="18" charset="-128"/>
              </a:rPr>
              <a:t>ひらく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68313" y="6365875"/>
            <a:ext cx="712946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03_norimononokotowo_siraseyou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831</TotalTime>
  <Words>53</Words>
  <Application>Microsoft Office PowerPoint</Application>
  <PresentationFormat>画面に合わせる (4:3)</PresentationFormat>
  <Paragraphs>37</Paragraphs>
  <Slides>9</Slides>
  <Notes>9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03_norimononokotowo_siraseyou</dc:title>
  <dc:creator>柏市教育研究所</dc:creator>
  <cp:lastModifiedBy>it05</cp:lastModifiedBy>
  <cp:revision>76</cp:revision>
  <dcterms:created xsi:type="dcterms:W3CDTF">2012-05-08T01:43:15Z</dcterms:created>
  <dcterms:modified xsi:type="dcterms:W3CDTF">2016-09-07T05:33:56Z</dcterms:modified>
</cp:coreProperties>
</file>