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341" r:id="rId3"/>
    <p:sldId id="340" r:id="rId4"/>
    <p:sldId id="342" r:id="rId5"/>
    <p:sldId id="343" r:id="rId6"/>
    <p:sldId id="344" r:id="rId7"/>
    <p:sldId id="345" r:id="rId8"/>
    <p:sldId id="265" r:id="rId9"/>
  </p:sldIdLst>
  <p:sldSz cx="9144000" cy="6858000" type="screen4x3"/>
  <p:notesSz cx="6858000" cy="9144000"/>
  <p:custDataLst>
    <p:tags r:id="rId1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3F74-8067-4E56-AFB9-0E919705E6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5345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37F2AFC-F71C-49E8-AB19-2311EAAFD2F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CD92D09-7B02-4C02-B032-115555A0051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7F63D4C-5FA0-44EC-9344-5E230023221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6AB1251-6077-4054-8CE4-5B8F8BAEE35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0A3B69B-1D49-4969-AA63-964E3B4932E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8F307DE-D422-48E0-B7B4-EF81DB58716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4605A59-4861-4D28-AD5C-E6987CFE6E6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36C9667-430B-4845-818E-D62061D7541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3A00E-36E6-4C14-8F85-A0BF842F3F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6614326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1C3BF-F0AF-45D7-92F1-64CED6AAF0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5054413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FC0DF-2738-4D59-AAA3-1AA88FA781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9344678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46441-D765-464D-8853-0A86A5F7D9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9434076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B0F12-884D-4963-8A5B-2705FD8B3E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4484406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E9158-DF31-4C09-8594-0B6B57A247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0383812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17F60-CC8E-46D6-B340-8ABFAC3778A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8526967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C838C-25DA-4228-BB34-C4C5D0BCEB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0648884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262B4-1E88-4C04-961D-0BC38A2F3B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6171517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8CD20-52D9-49A4-859F-5A77679ED0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0001366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ED605-8CE8-4A6B-BD4A-7EEBA27E2A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1058134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264E632-DDF9-4E42-A1B5-8BCF71B6E3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66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67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  <p:pic>
        <p:nvPicPr>
          <p:cNvPr id="2051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-148432" y="2466182"/>
            <a:ext cx="4475163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endParaRPr lang="ja-JP" altLang="en-US" sz="6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2393950" y="2727326"/>
            <a:ext cx="5400675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かん字の ひろば②</a:t>
            </a:r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1295400" y="3319463"/>
            <a:ext cx="5329237" cy="6492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かん字の よみかた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90144" y="1232348"/>
            <a:ext cx="1223255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たけ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713895" y="542689"/>
            <a:ext cx="1944214" cy="21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竹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861948" y="3914916"/>
            <a:ext cx="3311944" cy="13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err="1" smtClean="0">
                <a:latin typeface="HGP教科書体" pitchFamily="18" charset="-128"/>
                <a:ea typeface="HGP教科書体" pitchFamily="18" charset="-128"/>
              </a:rPr>
              <a:t>うま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15886" y="5117115"/>
            <a:ext cx="1024533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いと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941928" y="4491138"/>
            <a:ext cx="1548000" cy="18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糸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915728" y="1700888"/>
            <a:ext cx="36004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ほそい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81691" y="1340802"/>
            <a:ext cx="144016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ひだり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23818" y="692795"/>
            <a:ext cx="1944214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左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006088" y="3915376"/>
            <a:ext cx="3276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err="1" smtClean="0">
                <a:latin typeface="HGP教科書体" pitchFamily="18" charset="-128"/>
                <a:ea typeface="HGP教科書体" pitchFamily="18" charset="-128"/>
              </a:rPr>
              <a:t>がわ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81691" y="1700839"/>
            <a:ext cx="144016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みぎ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569925" y="1070952"/>
            <a:ext cx="2052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右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713925" y="4293088"/>
            <a:ext cx="1764000" cy="1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手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3743941" y="1505897"/>
            <a:ext cx="936102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う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2090897" y="947897"/>
            <a:ext cx="1542014" cy="16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生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1192497" y="3753117"/>
            <a:ext cx="3384374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>
                <a:latin typeface="HGP教科書体" pitchFamily="18" charset="-128"/>
                <a:ea typeface="HGP教科書体" pitchFamily="18" charset="-128"/>
              </a:rPr>
              <a:t>まれる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4067873" y="1988923"/>
            <a:ext cx="4320478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ひなが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81691" y="1556825"/>
            <a:ext cx="144016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せん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587925" y="1052952"/>
            <a:ext cx="2016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先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749925" y="4293088"/>
            <a:ext cx="1728000" cy="15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生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68313" y="6365875"/>
            <a:ext cx="7129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3_norimononokotowo_siraseyou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784</TotalTime>
  <Words>51</Words>
  <Application>Microsoft Office PowerPoint</Application>
  <PresentationFormat>画面に合わせる (4:3)</PresentationFormat>
  <Paragraphs>31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03_norimononokotowo_siraseyou</dc:title>
  <dc:creator>柏市教育研究所</dc:creator>
  <cp:lastModifiedBy>it05</cp:lastModifiedBy>
  <cp:revision>71</cp:revision>
  <dcterms:created xsi:type="dcterms:W3CDTF">2012-05-08T01:43:15Z</dcterms:created>
  <dcterms:modified xsi:type="dcterms:W3CDTF">2016-09-07T05:30:40Z</dcterms:modified>
</cp:coreProperties>
</file>