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256" r:id="rId2"/>
    <p:sldId id="340" r:id="rId3"/>
    <p:sldId id="342" r:id="rId4"/>
    <p:sldId id="330" r:id="rId5"/>
    <p:sldId id="341" r:id="rId6"/>
    <p:sldId id="265" r:id="rId7"/>
  </p:sldIdLst>
  <p:sldSz cx="9144000" cy="6858000" type="screen4x3"/>
  <p:notesSz cx="6858000" cy="9144000"/>
  <p:custDataLst>
    <p:tags r:id="rId9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A2CAB83-6183-4C62-A009-816FB5C474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152953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DEA56AB-E170-4D00-8F34-493267CAEA21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A4C5808-B830-4AAC-8751-F3843051E104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92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DEA56AB-E170-4D00-8F34-493267CAEA21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503C015-D9D9-4F1D-9E61-230AE9C22B42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A8B7253-3E59-4B60-99E0-266247B3425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980A48C-C157-442B-AD2A-A90810F6433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FA7C1B-1209-4C6A-91EF-D728DBDB48F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0292672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129EF-D049-4A03-8D2B-DB9823646E9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8088197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FA7B8-C292-4E7D-B375-171490B503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73642675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DFD9D-3D52-4F3D-8FD6-CDFB7221C3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46468869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46C10-AA4D-4E09-9D7D-C7B62AF5892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83874977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7CA65-18D7-4C3D-ADF5-19C4C3E623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541269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0219D-0808-4494-9AAB-333AB403692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75949190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5BD60-876B-4B18-AF5E-4F3EBCD2FBA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0411968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1A0C4-3250-4877-9A7F-EB4F933D93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06500563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2B683-3D63-4D48-B11E-243C009DE8D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2299049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516AA-BD7B-4A6F-A520-FDA2DAAF39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17338017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2665616-8E92-44D5-9ECB-71A012162E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>
                <a:solidFill>
                  <a:schemeClr val="accent2"/>
                </a:solidFill>
              </a:rPr>
              <a:t>60</a:t>
            </a:r>
            <a:r>
              <a:rPr lang="ja-JP" altLang="en-US" sz="1600" b="1">
                <a:solidFill>
                  <a:schemeClr val="accent2"/>
                </a:solidFill>
              </a:rPr>
              <a:t>～</a:t>
            </a:r>
            <a:r>
              <a:rPr lang="en-US" altLang="ja-JP" sz="1600" b="1">
                <a:solidFill>
                  <a:schemeClr val="accent2"/>
                </a:solidFill>
              </a:rPr>
              <a:t>61</a:t>
            </a:r>
            <a:r>
              <a:rPr lang="ja-JP" altLang="en-US" sz="1600" b="1">
                <a:solidFill>
                  <a:schemeClr val="accent2"/>
                </a:solidFill>
              </a:rPr>
              <a:t>ページ</a:t>
            </a:r>
            <a:endParaRPr lang="en-US" altLang="ja-JP" sz="1600" b="1">
              <a:solidFill>
                <a:schemeClr val="accent2"/>
              </a:solidFill>
            </a:endParaRPr>
          </a:p>
        </p:txBody>
      </p:sp>
      <p:pic>
        <p:nvPicPr>
          <p:cNvPr id="2051" name="Picture 30" descr="1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938" y="211138"/>
            <a:ext cx="6858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-148432" y="2466182"/>
            <a:ext cx="4475163" cy="6477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endParaRPr lang="ja-JP" altLang="en-US" sz="60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3293269" y="490538"/>
            <a:ext cx="2557463" cy="5789612"/>
            <a:chOff x="4067175" y="490538"/>
            <a:chExt cx="2557463" cy="5789612"/>
          </a:xfrm>
        </p:grpSpPr>
        <p:sp>
          <p:nvSpPr>
            <p:cNvPr id="2053" name="WordArt 4"/>
            <p:cNvSpPr>
              <a:spLocks noChangeArrowheads="1" noChangeShapeType="1" noTextEdit="1"/>
            </p:cNvSpPr>
            <p:nvPr/>
          </p:nvSpPr>
          <p:spPr bwMode="auto">
            <a:xfrm rot="5400000">
              <a:off x="3661569" y="2697957"/>
              <a:ext cx="5170487" cy="755650"/>
            </a:xfrm>
            <a:prstGeom prst="rect">
              <a:avLst/>
            </a:prstGeom>
          </p:spPr>
          <p:txBody>
            <a:bodyPr vert="eaVert"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fontAlgn="auto"/>
              <a:r>
                <a:rPr lang="ja-JP" altLang="en-US" sz="6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HGS教科書体"/>
                  <a:ea typeface="HGS教科書体"/>
                </a:rPr>
                <a:t>かん字の ひろば①</a:t>
              </a:r>
            </a:p>
          </p:txBody>
        </p:sp>
        <p:sp>
          <p:nvSpPr>
            <p:cNvPr id="2055" name="WordArt 4"/>
            <p:cNvSpPr>
              <a:spLocks noChangeArrowheads="1" noChangeShapeType="1" noTextEdit="1"/>
            </p:cNvSpPr>
            <p:nvPr/>
          </p:nvSpPr>
          <p:spPr bwMode="auto">
            <a:xfrm rot="5400000">
              <a:off x="2534444" y="3305969"/>
              <a:ext cx="5299075" cy="649287"/>
            </a:xfrm>
            <a:prstGeom prst="rect">
              <a:avLst/>
            </a:prstGeom>
          </p:spPr>
          <p:txBody>
            <a:bodyPr vert="eaVert"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fontAlgn="auto"/>
              <a:r>
                <a:rPr lang="ja-JP" altLang="en-US" sz="60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HGS教科書体"/>
                  <a:ea typeface="HGS教科書体"/>
                </a:rPr>
                <a:t>日づけと よう日の</a:t>
              </a:r>
            </a:p>
          </p:txBody>
        </p:sp>
        <p:sp>
          <p:nvSpPr>
            <p:cNvPr id="2056" name="WordArt 4"/>
            <p:cNvSpPr>
              <a:spLocks noChangeArrowheads="1" noChangeShapeType="1" noTextEdit="1"/>
            </p:cNvSpPr>
            <p:nvPr/>
          </p:nvSpPr>
          <p:spPr bwMode="auto">
            <a:xfrm rot="5400000">
              <a:off x="2957512" y="2017713"/>
              <a:ext cx="2868613" cy="649288"/>
            </a:xfrm>
            <a:prstGeom prst="rect">
              <a:avLst/>
            </a:prstGeom>
          </p:spPr>
          <p:txBody>
            <a:bodyPr vert="eaVert"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fontAlgn="auto"/>
              <a:r>
                <a:rPr lang="ja-JP" altLang="en-US" sz="60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HGS教科書体"/>
                  <a:ea typeface="HGS教科書体"/>
                </a:rPr>
                <a:t>よみかた</a:t>
              </a:r>
            </a:p>
          </p:txBody>
        </p:sp>
      </p:grp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715886" y="5117115"/>
            <a:ext cx="1024533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きん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941928" y="4527138"/>
            <a:ext cx="154800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金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843720" y="1772896"/>
            <a:ext cx="3744416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りょう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0" descr="1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938" y="211138"/>
            <a:ext cx="6858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-148432" y="2466182"/>
            <a:ext cx="4475163" cy="6477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endParaRPr lang="ja-JP" altLang="en-US" sz="60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2054" name="WordArt 4"/>
          <p:cNvSpPr>
            <a:spLocks noChangeArrowheads="1" noChangeShapeType="1" noTextEdit="1"/>
          </p:cNvSpPr>
          <p:nvPr/>
        </p:nvSpPr>
        <p:spPr bwMode="auto">
          <a:xfrm rot="5400000">
            <a:off x="1655762" y="3050381"/>
            <a:ext cx="5832475" cy="757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見つけた ことを しらせよう</a:t>
            </a:r>
          </a:p>
        </p:txBody>
      </p:sp>
      <p:sp>
        <p:nvSpPr>
          <p:cNvPr id="2057" name="Text Box 15"/>
          <p:cNvSpPr txBox="1">
            <a:spLocks noChangeArrowheads="1"/>
          </p:cNvSpPr>
          <p:nvPr/>
        </p:nvSpPr>
        <p:spPr bwMode="auto">
          <a:xfrm>
            <a:off x="7812088" y="3204840"/>
            <a:ext cx="10810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>
                <a:solidFill>
                  <a:schemeClr val="accent2"/>
                </a:solidFill>
              </a:rPr>
              <a:t>62</a:t>
            </a:r>
            <a:r>
              <a:rPr lang="ja-JP" altLang="en-US" sz="1600" b="1">
                <a:solidFill>
                  <a:schemeClr val="accent2"/>
                </a:solidFill>
              </a:rPr>
              <a:t>～</a:t>
            </a:r>
            <a:r>
              <a:rPr lang="en-US" altLang="ja-JP" sz="1600" b="1">
                <a:solidFill>
                  <a:schemeClr val="accent2"/>
                </a:solidFill>
              </a:rPr>
              <a:t>65</a:t>
            </a:r>
            <a:r>
              <a:rPr lang="ja-JP" altLang="en-US" sz="1600" b="1">
                <a:solidFill>
                  <a:schemeClr val="accent2"/>
                </a:solidFill>
              </a:rPr>
              <a:t>ページ</a:t>
            </a:r>
            <a:endParaRPr lang="en-US" altLang="ja-JP" sz="1600" b="1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828551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883129" y="3930956"/>
            <a:ext cx="834190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み</a:t>
            </a:r>
            <a:endParaRPr lang="ja-JP" altLang="en-US" sz="4000" dirty="0" smtClean="0">
              <a:solidFill>
                <a:srgbClr val="FF0000"/>
              </a:solidFill>
              <a:latin typeface="IWp JS太教科書体" pitchFamily="18" charset="-128"/>
              <a:ea typeface="IWp JS太教科書体" pitchFamily="18" charset="-128"/>
            </a:endParaRP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4105980" y="3318956"/>
            <a:ext cx="129188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見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473928" y="1142688"/>
            <a:ext cx="2484000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よく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5" name="正方形/長方形 7"/>
          <p:cNvSpPr>
            <a:spLocks noChangeArrowheads="1"/>
          </p:cNvSpPr>
          <p:nvPr/>
        </p:nvSpPr>
        <p:spPr bwMode="auto">
          <a:xfrm rot="5400000">
            <a:off x="4157516" y="5031184"/>
            <a:ext cx="1152000" cy="12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>
                <a:latin typeface="HGP教科書体" pitchFamily="18" charset="-128"/>
                <a:ea typeface="HGP教科書体" pitchFamily="18" charset="-128"/>
              </a:rPr>
              <a:t>る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790144" y="1232348"/>
            <a:ext cx="1223255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あか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623818" y="692795"/>
            <a:ext cx="1944214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赤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939953" y="3914916"/>
            <a:ext cx="3311944" cy="13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err="1" smtClean="0">
                <a:latin typeface="HGP教科書体" pitchFamily="18" charset="-128"/>
                <a:ea typeface="HGP教科書体" pitchFamily="18" charset="-128"/>
              </a:rPr>
              <a:t>ぐみ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6365875"/>
            <a:ext cx="7129462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03_norimononokotowo_siraseyou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757</TotalTime>
  <Words>48</Words>
  <Application>Microsoft Office PowerPoint</Application>
  <PresentationFormat>画面に合わせる (4:3)</PresentationFormat>
  <Paragraphs>23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Arial</vt:lpstr>
      <vt:lpstr>ＭＳ Ｐゴシック</vt:lpstr>
      <vt:lpstr>ＭＳ Ｐ明朝</vt:lpstr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03_norimononokotowo_siraseyou</dc:title>
  <dc:creator>柏市教育研究所</dc:creator>
  <cp:lastModifiedBy>it04</cp:lastModifiedBy>
  <cp:revision>68</cp:revision>
  <dcterms:created xsi:type="dcterms:W3CDTF">2012-05-08T01:43:15Z</dcterms:created>
  <dcterms:modified xsi:type="dcterms:W3CDTF">2016-09-07T02:33:19Z</dcterms:modified>
</cp:coreProperties>
</file>