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339" r:id="rId3"/>
    <p:sldId id="328" r:id="rId4"/>
    <p:sldId id="340" r:id="rId5"/>
    <p:sldId id="329" r:id="rId6"/>
    <p:sldId id="265" r:id="rId7"/>
  </p:sldIdLst>
  <p:sldSz cx="9144000" cy="6858000" type="screen4x3"/>
  <p:notesSz cx="6858000" cy="9144000"/>
  <p:custDataLst>
    <p:tags r:id="rId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3F3AAE-96CD-49A7-9663-A55D1A8B3A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457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B4E286-DA19-44C0-A23F-6F5A042D37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43A38FE-3D2C-4AE7-BFBE-47AD9558ACF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A0EB7C9-E598-4702-B153-35CA01A1A50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FB4E286-DA19-44C0-A23F-6F5A042D37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88B2068-1479-44F1-BE6B-8578197FD35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67E56FF-4C15-4E16-8FC6-68926FC8F2D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1B92C-E668-4EC5-AC5B-A16327376F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8345398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E859D-5D1D-495E-8594-B0753EA636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5633473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28A53-711E-4649-A996-836D833D24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2532565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1A6C3-C9C1-4AAF-B5AA-DEAB5B432C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6264903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B4226-92E4-4C73-84B5-2C54E6A185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6532248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70E15-52A5-4767-9391-5CD1041C8C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961570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7BD12-0B67-4FE6-81D2-45D3D5BBEF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4285037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F7DE9-0F16-4C79-908D-9B752DCC28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3166707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F5A10-6979-45BF-BB9F-DFFF8BE366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7729831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6BE51-D4A6-4AA1-AF41-26EA7C82E6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6240839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45E1B-E489-42F6-A27F-0D63CB00E7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0212759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DAC9FB0-05CF-4B00-8533-FE427E697B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37506" y="3094037"/>
            <a:ext cx="5868988" cy="684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おもしろい ことば</a:t>
            </a: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46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49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2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3959965" y="2960981"/>
            <a:ext cx="936102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だ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1982884" y="2496067"/>
            <a:ext cx="1758040" cy="16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出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141660" y="4635204"/>
            <a:ext cx="1368152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す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887848" y="2240947"/>
            <a:ext cx="4752528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はこ</a:t>
            </a: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から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50743" y="917406"/>
            <a:ext cx="116943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ぶん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40920" y="305846"/>
            <a:ext cx="171001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文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633887" y="3519274"/>
            <a:ext cx="3924075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かく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638301" y="3104356"/>
            <a:ext cx="5867400" cy="649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天に </a:t>
            </a:r>
            <a:r>
              <a:rPr lang="ja-JP" altLang="en-US" sz="6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のぼった </a:t>
            </a:r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おけやさん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5" name="Text Box 15"/>
          <p:cNvSpPr txBox="1">
            <a:spLocks noChangeArrowheads="1"/>
          </p:cNvSpPr>
          <p:nvPr/>
        </p:nvSpPr>
        <p:spPr bwMode="auto">
          <a:xfrm>
            <a:off x="7812088" y="314096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>
                <a:solidFill>
                  <a:schemeClr val="accent2"/>
                </a:solidFill>
              </a:rPr>
              <a:t>52</a:t>
            </a:r>
            <a:r>
              <a:rPr lang="ja-JP" altLang="en-US" sz="1600" b="1" dirty="0">
                <a:solidFill>
                  <a:schemeClr val="accent2"/>
                </a:solidFill>
              </a:rPr>
              <a:t>～</a:t>
            </a:r>
            <a:r>
              <a:rPr lang="en-US" altLang="ja-JP" sz="1600" b="1" dirty="0">
                <a:solidFill>
                  <a:schemeClr val="accent2"/>
                </a:solidFill>
              </a:rPr>
              <a:t>59</a:t>
            </a:r>
            <a:r>
              <a:rPr lang="ja-JP" altLang="en-US" sz="1600" b="1" dirty="0">
                <a:solidFill>
                  <a:schemeClr val="accent2"/>
                </a:solidFill>
              </a:rPr>
              <a:t>ページ</a:t>
            </a:r>
            <a:endParaRPr lang="en-US" altLang="ja-JP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573402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90144" y="1089215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てん</a:t>
            </a:r>
            <a:endParaRPr lang="ja-JP" altLang="en-US" sz="4000" dirty="0" smtClean="0">
              <a:solidFill>
                <a:srgbClr val="FF0000"/>
              </a:solidFill>
              <a:latin typeface="IWp JS太教科書体" pitchFamily="18" charset="-128"/>
              <a:ea typeface="IWp JS太教科書体" pitchFamily="18" charset="-128"/>
            </a:endParaRP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67834" y="404765"/>
            <a:ext cx="1656182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天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687925" y="3662888"/>
            <a:ext cx="3816000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じょう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774</TotalTime>
  <Words>41</Words>
  <Application>Microsoft Office PowerPoint</Application>
  <PresentationFormat>画面に合わせる (4:3)</PresentationFormat>
  <Paragraphs>21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it04</cp:lastModifiedBy>
  <cp:revision>72</cp:revision>
  <dcterms:created xsi:type="dcterms:W3CDTF">2012-05-08T01:43:15Z</dcterms:created>
  <dcterms:modified xsi:type="dcterms:W3CDTF">2016-09-07T02:28:50Z</dcterms:modified>
</cp:coreProperties>
</file>