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327" r:id="rId3"/>
    <p:sldId id="328" r:id="rId4"/>
    <p:sldId id="339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265" r:id="rId16"/>
  </p:sldIdLst>
  <p:sldSz cx="9144000" cy="6858000" type="screen4x3"/>
  <p:notesSz cx="6858000" cy="9144000"/>
  <p:custDataLst>
    <p:tags r:id="rId1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A3DA20F-5211-4B25-8785-44895C7A2E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11275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0EF0B3D-A2F0-471D-8AEC-F28D2065C72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D99A0BB-AC14-47B1-A681-BDC220A95B4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51B22BC-7519-41EC-BF01-880CC444EFD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2EFE576-70C1-4736-A20F-D582B4602B5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47B33AD-A4FD-43B4-B559-0FAD8A16FF4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19D5A43-63E9-4CDF-9465-19CFD72D8A9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CC7DCF-5C99-4313-97C5-D5D08D2B939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088F216-AB87-40A8-9708-5718398478B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7F7A9ED-797D-4200-BFDE-BD95FB4C72A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0EF0B3D-A2F0-471D-8AEC-F28D2065C72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102DB8-381A-4A6A-A789-88C3BD8E865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2690EC7-0A48-40A7-8919-61AD826B98D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C1C2D7-2BFB-42D8-9057-97814A99C19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DCCF2B6-4D9D-440B-96B1-D282E57F3F5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E556091-B025-4006-A636-94365C17829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CDD6A-182C-4779-B1EC-4F00F8F94C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425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0FC99-0338-4D31-A14B-714114FF16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42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A9EA4-D01D-4F40-811D-95D69D0A2B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5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E5E6C-A28A-43ED-8362-1F3A2F101A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330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7FA3E-B8C1-4E0A-B7B3-BA6675DE20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394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8D6A4-2AC8-44F8-9978-0614076D8B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649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37B8F-25E1-449F-B427-AEA5F4F09A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543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6AA5C-62BB-4E7E-8EBD-2B95A740EB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6054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A6D51-AF41-42C4-A109-ED7BF4DC59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933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3BB12-9A1E-4468-B0D7-175F06FF21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066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AD0E1-697E-43EA-84A4-649741C880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876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E920B15-3D28-4BB8-9976-BF50A15234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123009" y="2781028"/>
            <a:ext cx="5868988" cy="6842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のりもの</a:t>
            </a:r>
            <a:r>
              <a:rPr lang="ja-JP" altLang="en-US" sz="6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のこと</a:t>
            </a:r>
            <a:r>
              <a:rPr lang="ja-JP" altLang="en-US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</a:t>
            </a:r>
          </a:p>
        </p:txBody>
      </p:sp>
      <p:sp>
        <p:nvSpPr>
          <p:cNvPr id="2051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20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23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2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2055" name="WordArt 4"/>
          <p:cNvSpPr>
            <a:spLocks noChangeArrowheads="1" noChangeShapeType="1" noTextEdit="1"/>
          </p:cNvSpPr>
          <p:nvPr/>
        </p:nvSpPr>
        <p:spPr bwMode="auto">
          <a:xfrm rot="5400000">
            <a:off x="2357165" y="4634978"/>
            <a:ext cx="3313113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しらせよう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15886" y="5117115"/>
            <a:ext cx="1024533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おと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928135" y="4505115"/>
            <a:ext cx="1503953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音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87740" y="1556876"/>
            <a:ext cx="3384376" cy="1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大きな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889505" y="1116565"/>
            <a:ext cx="1024533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こ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23818" y="548781"/>
            <a:ext cx="194421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子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51904" y="3753120"/>
            <a:ext cx="3456384" cy="1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err="1" smtClean="0">
                <a:latin typeface="HGP教科書体" pitchFamily="18" charset="-128"/>
                <a:ea typeface="HGP教科書体" pitchFamily="18" charset="-128"/>
              </a:rPr>
              <a:t>ども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26293" y="4815289"/>
            <a:ext cx="136815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ねん</a:t>
            </a:r>
            <a:endParaRPr lang="ja-JP" altLang="en-US" sz="4000" dirty="0" smtClean="0">
              <a:solidFill>
                <a:srgbClr val="FF0000"/>
              </a:solidFill>
              <a:latin typeface="IWp JS太教科書体" pitchFamily="18" charset="-128"/>
              <a:ea typeface="IWp JS太教科書体" pitchFamily="18" charset="-128"/>
            </a:endParaRPr>
          </a:p>
        </p:txBody>
      </p:sp>
      <p:sp>
        <p:nvSpPr>
          <p:cNvPr id="12291" name="正方形/長方形 7"/>
          <p:cNvSpPr>
            <a:spLocks noChangeArrowheads="1"/>
          </p:cNvSpPr>
          <p:nvPr/>
        </p:nvSpPr>
        <p:spPr bwMode="auto">
          <a:xfrm>
            <a:off x="3703589" y="703263"/>
            <a:ext cx="2308324" cy="235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latin typeface="HGP教科書体" pitchFamily="18" charset="-128"/>
                <a:ea typeface="HGP教科書体" pitchFamily="18" charset="-128"/>
              </a:rPr>
              <a:t>一</a:t>
            </a:r>
            <a:endParaRPr lang="en-US" altLang="ja-JP" sz="15000" b="1" dirty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723849" y="4165028"/>
            <a:ext cx="1836002" cy="1876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年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3664141" y="2737228"/>
            <a:ext cx="1383607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はい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1928684" y="2183884"/>
            <a:ext cx="175804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入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141660" y="4419180"/>
            <a:ext cx="1368152" cy="12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る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3995859" y="2348957"/>
            <a:ext cx="4536505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なかに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16084" y="1592829"/>
            <a:ext cx="136815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せん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592827" y="944829"/>
            <a:ext cx="1944214" cy="18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千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672088" y="4329288"/>
            <a:ext cx="1836000" cy="15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年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390969" y="1088774"/>
            <a:ext cx="1402686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ただ</a:t>
            </a:r>
          </a:p>
        </p:txBody>
      </p:sp>
      <p:sp>
        <p:nvSpPr>
          <p:cNvPr id="3075" name="正方形/長方形 7"/>
          <p:cNvSpPr>
            <a:spLocks noChangeArrowheads="1"/>
          </p:cNvSpPr>
          <p:nvPr/>
        </p:nvSpPr>
        <p:spPr bwMode="auto">
          <a:xfrm rot="5400000">
            <a:off x="4446200" y="422880"/>
            <a:ext cx="1836000" cy="2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正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4088557" y="3226422"/>
            <a:ext cx="2619363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しい</a:t>
            </a:r>
            <a:endParaRPr lang="en-US" altLang="ja-JP" sz="4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223932" y="2600902"/>
            <a:ext cx="5832476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　こたえ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889505" y="989853"/>
            <a:ext cx="1024533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じ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740920" y="305846"/>
            <a:ext cx="171001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字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633887" y="3519274"/>
            <a:ext cx="3924075" cy="1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 かく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24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</a:t>
            </a:r>
            <a:r>
              <a:rPr lang="en-US" altLang="ja-JP" sz="1600" b="1" dirty="0" smtClean="0">
                <a:solidFill>
                  <a:schemeClr val="accent2"/>
                </a:solidFill>
              </a:rPr>
              <a:t>43</a:t>
            </a:r>
            <a:r>
              <a:rPr lang="ja-JP" altLang="en-US" sz="1600" b="1" dirty="0">
                <a:solidFill>
                  <a:schemeClr val="accent2"/>
                </a:solidFill>
              </a:rPr>
              <a:t>ページ</a:t>
            </a:r>
            <a:endParaRPr lang="en-US" altLang="ja-JP" sz="1600" b="1" dirty="0">
              <a:solidFill>
                <a:schemeClr val="accent2"/>
              </a:solidFill>
            </a:endParaRPr>
          </a:p>
        </p:txBody>
      </p:sp>
      <p:pic>
        <p:nvPicPr>
          <p:cNvPr id="2052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1638622" y="3051175"/>
            <a:ext cx="5867400" cy="720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うみへの ながい たび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  <p:extLst>
      <p:ext uri="{BB962C8B-B14F-4D97-AF65-F5344CB8AC3E}">
        <p14:creationId xmlns:p14="http://schemas.microsoft.com/office/powerpoint/2010/main" val="168697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71922" y="1106556"/>
            <a:ext cx="1259699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しろ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23818" y="548781"/>
            <a:ext cx="194421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白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867733" y="3753120"/>
            <a:ext cx="3456384" cy="1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くま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15886" y="5117115"/>
            <a:ext cx="1024533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そら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856127" y="4505115"/>
            <a:ext cx="1503953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空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87740" y="1556876"/>
            <a:ext cx="3384376" cy="1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はれた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728248" y="1408967"/>
            <a:ext cx="1015795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め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590014" y="768690"/>
            <a:ext cx="209600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目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4936015" y="3050952"/>
            <a:ext cx="1476000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899516" y="3249059"/>
            <a:ext cx="4536505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とじる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16084" y="1592829"/>
            <a:ext cx="136815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ひゃく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592827" y="944829"/>
            <a:ext cx="1944214" cy="18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百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618213" y="4401288"/>
            <a:ext cx="1836000" cy="14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日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544342" y="1240516"/>
            <a:ext cx="1383607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みみ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590014" y="768690"/>
            <a:ext cx="209600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耳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4936015" y="3050952"/>
            <a:ext cx="1476000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899516" y="3249059"/>
            <a:ext cx="4536505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すます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3_norimononokotowo_siraseyou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748</TotalTime>
  <Words>85</Words>
  <Application>Microsoft Office PowerPoint</Application>
  <PresentationFormat>画面に合わせる (4:3)</PresentationFormat>
  <Paragraphs>61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03_norimononokotowo_siraseyou</dc:title>
  <dc:creator>柏市教育研究所</dc:creator>
  <cp:lastModifiedBy>it03</cp:lastModifiedBy>
  <cp:revision>70</cp:revision>
  <dcterms:created xsi:type="dcterms:W3CDTF">2012-05-08T01:43:15Z</dcterms:created>
  <dcterms:modified xsi:type="dcterms:W3CDTF">2016-09-07T06:04:49Z</dcterms:modified>
</cp:coreProperties>
</file>