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314" r:id="rId3"/>
    <p:sldId id="315" r:id="rId4"/>
    <p:sldId id="316" r:id="rId5"/>
    <p:sldId id="317" r:id="rId6"/>
    <p:sldId id="318" r:id="rId7"/>
    <p:sldId id="265" r:id="rId8"/>
  </p:sldIdLst>
  <p:sldSz cx="9144000" cy="6858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9C0D5E-7C25-423D-BF7D-92E4387D64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0835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CBFD5D8-5B33-4DB4-A5A0-3B957A0D541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13723D5-214D-4FEF-9606-4C8F673978A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63CFFE-7B6C-45A5-9C63-E014B1BC635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B5ED93F-61FE-4366-8C0F-B4A2103AA5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1B39E59-A67C-48E4-B531-3A5C6226E85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124C260-1DE1-4176-A324-B7DE5F93AA4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24077CA-A5E3-4E43-B10E-3A27C44FBA8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89DC1-C33E-4B1A-996F-254AF1F200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9618247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5C5D7-07C9-4744-841B-6A8BF2397C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6947799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C0BF7-7930-4842-8D4A-726B0B6342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7764095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59625-A64A-4E69-9AB9-63014E3CAB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1389956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49E07-C58E-4E4B-9B79-01863867F5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9589624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2374D-1874-4AE5-A167-3D7B9C4EB8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490899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1E1E9-097B-4810-8261-34DAA372C7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036883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9347A-6EB0-4879-9D6C-7491FC8F8C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2776433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029BA-5E6F-49C0-9652-0914BBAF53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9319911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959C-7A09-4147-BAC5-BA89964BDC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1376988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86ACC-64F7-4479-A464-59069FA124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612694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E7CA82-B572-4978-98F6-BD3A2FA4E5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12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19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4969" y="2961482"/>
            <a:ext cx="5976937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はたらくじどう車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915038" y="5021348"/>
            <a:ext cx="1274291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しゃ</a:t>
            </a:r>
          </a:p>
        </p:txBody>
      </p:sp>
      <p:sp>
        <p:nvSpPr>
          <p:cNvPr id="3075" name="正方形/長方形 7"/>
          <p:cNvSpPr>
            <a:spLocks noChangeArrowheads="1"/>
          </p:cNvSpPr>
          <p:nvPr/>
        </p:nvSpPr>
        <p:spPr bwMode="auto">
          <a:xfrm rot="5400000">
            <a:off x="3987676" y="4301356"/>
            <a:ext cx="1616472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車</a:t>
            </a:r>
            <a:endParaRPr lang="ja-JP" altLang="en-US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54238" y="1703610"/>
            <a:ext cx="3564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じてん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915037" y="1005842"/>
            <a:ext cx="1274291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おお</a:t>
            </a:r>
          </a:p>
        </p:txBody>
      </p:sp>
      <p:sp>
        <p:nvSpPr>
          <p:cNvPr id="3075" name="正方形/長方形 7"/>
          <p:cNvSpPr>
            <a:spLocks noChangeArrowheads="1"/>
          </p:cNvSpPr>
          <p:nvPr/>
        </p:nvSpPr>
        <p:spPr bwMode="auto">
          <a:xfrm rot="5400000">
            <a:off x="3996404" y="288758"/>
            <a:ext cx="1548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大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844112" y="3356872"/>
            <a:ext cx="3816000" cy="16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きい 木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88159" y="908758"/>
            <a:ext cx="1080121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つち</a:t>
            </a:r>
          </a:p>
        </p:txBody>
      </p:sp>
      <p:sp>
        <p:nvSpPr>
          <p:cNvPr id="9219" name="正方形/長方形 7"/>
          <p:cNvSpPr>
            <a:spLocks noChangeArrowheads="1"/>
          </p:cNvSpPr>
          <p:nvPr/>
        </p:nvSpPr>
        <p:spPr bwMode="auto">
          <a:xfrm rot="5400000">
            <a:off x="3766269" y="358478"/>
            <a:ext cx="1611462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土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610000" y="3555312"/>
            <a:ext cx="3924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ほる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88159" y="908758"/>
            <a:ext cx="1080121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みず</a:t>
            </a:r>
          </a:p>
        </p:txBody>
      </p:sp>
      <p:sp>
        <p:nvSpPr>
          <p:cNvPr id="9219" name="正方形/長方形 7"/>
          <p:cNvSpPr>
            <a:spLocks noChangeArrowheads="1"/>
          </p:cNvSpPr>
          <p:nvPr/>
        </p:nvSpPr>
        <p:spPr bwMode="auto">
          <a:xfrm rot="5400000">
            <a:off x="3766269" y="358478"/>
            <a:ext cx="1611462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水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610000" y="3555312"/>
            <a:ext cx="3924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のむ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155514" y="1401613"/>
            <a:ext cx="676275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き</a:t>
            </a:r>
          </a:p>
        </p:txBody>
      </p:sp>
      <p:sp>
        <p:nvSpPr>
          <p:cNvPr id="13315" name="正方形/長方形 7"/>
          <p:cNvSpPr>
            <a:spLocks noChangeArrowheads="1"/>
          </p:cNvSpPr>
          <p:nvPr/>
        </p:nvSpPr>
        <p:spPr bwMode="auto">
          <a:xfrm rot="5400000">
            <a:off x="3764085" y="709613"/>
            <a:ext cx="161582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気</a:t>
            </a:r>
            <a:endParaRPr lang="ja-JP" altLang="en-US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783986" y="3729378"/>
            <a:ext cx="3287836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もち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1_ka-donikaite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595</TotalTime>
  <Words>42</Words>
  <Application>Microsoft Office PowerPoint</Application>
  <PresentationFormat>画面に合わせる (4:3)</PresentationFormat>
  <Paragraphs>25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01_ka-donikaite</dc:title>
  <dc:creator>柏市教育研究所</dc:creator>
  <cp:lastModifiedBy>it04</cp:lastModifiedBy>
  <cp:revision>56</cp:revision>
  <dcterms:created xsi:type="dcterms:W3CDTF">2012-05-08T01:43:15Z</dcterms:created>
  <dcterms:modified xsi:type="dcterms:W3CDTF">2016-09-07T02:01:26Z</dcterms:modified>
</cp:coreProperties>
</file>