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310" r:id="rId3"/>
    <p:sldId id="303" r:id="rId4"/>
    <p:sldId id="313" r:id="rId5"/>
    <p:sldId id="265" r:id="rId6"/>
  </p:sldIdLst>
  <p:sldSz cx="9144000" cy="6858000" type="screen4x3"/>
  <p:notesSz cx="6858000" cy="9144000"/>
  <p:custDataLst>
    <p:tags r:id="rId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2EC22894-D7CE-40D4-8787-6B64C0B132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8983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A8354D9-9667-4271-A203-6279579ECE6F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4223203-0AFF-458C-A9AC-38DD1F9E5DFA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FB435E3-D1AF-4F3B-92DB-449A14FEE1AA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AE6804A-2BCE-4685-B4A1-473EE2E641DE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658AB8A-1292-4DD0-BE74-9F974BF459C7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5074F-62CC-4137-97CF-9142241DC5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7260622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F1C94-3078-4F92-BF30-EC731927B8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5116595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5C898-DA3B-4CE0-95E4-CD5DCF888B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8897312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21044-4BA4-4146-BB5A-A37FD74EA6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233699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2802A-68A4-4CF6-AFD4-588A4176A7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3300916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7EEBB-99F6-48DF-A93D-81F76D5688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5558224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21CFE-5130-44D9-9635-1B5F113DB7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816974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C3247-17D4-4CE0-A894-75B0AD5203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855086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6AD26-3E92-4AD5-960B-5A2F65FEED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8429330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2506A-5811-44C2-B41C-82E42CF2F2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3184358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C7015-5B5F-4ED7-8C63-E9AA2E870C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6710369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2CB96F59-F62A-4DA5-92FD-E8B8DC0D64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051050" y="3013076"/>
            <a:ext cx="5976937" cy="7921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カードに かいて</a:t>
            </a:r>
          </a:p>
        </p:txBody>
      </p:sp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10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11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2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435100" y="3964260"/>
            <a:ext cx="4618037" cy="7921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しらせよう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4395788" y="1908175"/>
            <a:ext cx="1296987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/>
          <a:lstStyle/>
          <a:p>
            <a:pPr algn="ctr" fontAlgn="auto">
              <a:defRPr/>
            </a:pPr>
            <a:endParaRPr lang="ja-JP" altLang="en-US" sz="1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44108" y="762082"/>
            <a:ext cx="101342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ほん</a:t>
            </a:r>
          </a:p>
        </p:txBody>
      </p:sp>
      <p:sp>
        <p:nvSpPr>
          <p:cNvPr id="3076" name="正方形/長方形 7"/>
          <p:cNvSpPr>
            <a:spLocks noChangeArrowheads="1"/>
          </p:cNvSpPr>
          <p:nvPr/>
        </p:nvSpPr>
        <p:spPr bwMode="auto">
          <a:xfrm rot="5400000">
            <a:off x="3654511" y="303128"/>
            <a:ext cx="1834977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16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本</a:t>
            </a:r>
            <a:endParaRPr lang="ja-JP" altLang="en-US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2617314" y="3727581"/>
            <a:ext cx="3909369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 よむ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4395788" y="1908175"/>
            <a:ext cx="1296987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/>
          <a:lstStyle/>
          <a:p>
            <a:pPr algn="ctr" fontAlgn="auto">
              <a:defRPr/>
            </a:pPr>
            <a:endParaRPr lang="ja-JP" altLang="en-US" sz="1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57111" y="1227682"/>
            <a:ext cx="10059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な</a:t>
            </a:r>
          </a:p>
        </p:txBody>
      </p:sp>
      <p:sp>
        <p:nvSpPr>
          <p:cNvPr id="4100" name="正方形/長方形 7"/>
          <p:cNvSpPr>
            <a:spLocks noChangeArrowheads="1"/>
          </p:cNvSpPr>
          <p:nvPr/>
        </p:nvSpPr>
        <p:spPr bwMode="auto">
          <a:xfrm rot="5400000">
            <a:off x="3658055" y="814554"/>
            <a:ext cx="1683667" cy="18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名</a:t>
            </a:r>
            <a:endParaRPr lang="ja-JP" altLang="en-US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2997661" y="3950989"/>
            <a:ext cx="3132647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ふだ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4395788" y="1908175"/>
            <a:ext cx="1296987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/>
          <a:lstStyle/>
          <a:p>
            <a:pPr algn="ctr" fontAlgn="auto">
              <a:defRPr/>
            </a:pPr>
            <a:endParaRPr lang="ja-JP" altLang="en-US" sz="1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11245" y="1020032"/>
            <a:ext cx="136162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ちから</a:t>
            </a:r>
          </a:p>
        </p:txBody>
      </p:sp>
      <p:sp>
        <p:nvSpPr>
          <p:cNvPr id="7172" name="正方形/長方形 7"/>
          <p:cNvSpPr>
            <a:spLocks noChangeArrowheads="1"/>
          </p:cNvSpPr>
          <p:nvPr/>
        </p:nvSpPr>
        <p:spPr bwMode="auto">
          <a:xfrm rot="5400000">
            <a:off x="3702543" y="471515"/>
            <a:ext cx="1594690" cy="18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2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力</a:t>
            </a: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2627679" y="3537103"/>
            <a:ext cx="3744417" cy="16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anchor="ctr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000000"/>
                </a:solidFill>
                <a:latin typeface="HGP教科書体" pitchFamily="18" charset="-128"/>
                <a:ea typeface="HGP教科書体" pitchFamily="18" charset="-128"/>
              </a:rPr>
              <a:t>を だす</a:t>
            </a:r>
            <a:endParaRPr lang="ja-JP" altLang="en-US" sz="12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1_ka-donikaite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599</TotalTime>
  <Words>33</Words>
  <Application>Microsoft Office PowerPoint</Application>
  <PresentationFormat>画面に合わせる (4:3)</PresentationFormat>
  <Paragraphs>18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01_ka-donikaite</dc:title>
  <dc:creator>柏市教育研究所</dc:creator>
  <cp:lastModifiedBy>it04</cp:lastModifiedBy>
  <cp:revision>59</cp:revision>
  <dcterms:created xsi:type="dcterms:W3CDTF">2012-05-08T01:43:15Z</dcterms:created>
  <dcterms:modified xsi:type="dcterms:W3CDTF">2016-09-21T07:11:44Z</dcterms:modified>
</cp:coreProperties>
</file>