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405" r:id="rId3"/>
    <p:sldId id="433" r:id="rId4"/>
    <p:sldId id="406" r:id="rId5"/>
    <p:sldId id="468" r:id="rId6"/>
    <p:sldId id="469" r:id="rId7"/>
    <p:sldId id="514" r:id="rId8"/>
    <p:sldId id="520" r:id="rId9"/>
    <p:sldId id="521" r:id="rId10"/>
    <p:sldId id="515" r:id="rId11"/>
    <p:sldId id="516" r:id="rId12"/>
    <p:sldId id="517" r:id="rId13"/>
    <p:sldId id="522" r:id="rId14"/>
    <p:sldId id="523" r:id="rId15"/>
    <p:sldId id="524" r:id="rId16"/>
    <p:sldId id="525" r:id="rId17"/>
    <p:sldId id="526" r:id="rId18"/>
    <p:sldId id="265" r:id="rId19"/>
  </p:sldIdLst>
  <p:sldSz cx="6858000" cy="9144000" type="screen4x3"/>
  <p:notesSz cx="6858000" cy="9144000"/>
  <p:custDataLst>
    <p:tags r:id="rId2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1434" y="-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広場 ４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毀損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7939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　そん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霧笛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む　　てき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寡占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　</a:t>
            </a:r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占有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ゆう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81701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交渉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 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81701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折衷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せっ  ちゅう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81701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培養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ばい　よう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81701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清涼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  りょう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81701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清廉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　れん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粉砕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ふん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爽快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そう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尚早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しょう 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循環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じゅん 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飢餓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き　　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菌類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きん　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3929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駐在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ちゅう ざい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81701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76</Words>
  <Application>Microsoft Office PowerPoint</Application>
  <PresentationFormat>画面に合わせる (4:3)</PresentationFormat>
  <Paragraphs>52</Paragraphs>
  <Slides>18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it03</cp:lastModifiedBy>
  <cp:revision>67</cp:revision>
  <dcterms:created xsi:type="dcterms:W3CDTF">2012-04-23T06:32:45Z</dcterms:created>
  <dcterms:modified xsi:type="dcterms:W3CDTF">2016-09-29T05:48:38Z</dcterms:modified>
</cp:coreProperties>
</file>