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405" r:id="rId3"/>
    <p:sldId id="433" r:id="rId4"/>
    <p:sldId id="406" r:id="rId5"/>
    <p:sldId id="512" r:id="rId6"/>
    <p:sldId id="468" r:id="rId7"/>
    <p:sldId id="469" r:id="rId8"/>
    <p:sldId id="514" r:id="rId9"/>
    <p:sldId id="520" r:id="rId10"/>
    <p:sldId id="515" r:id="rId11"/>
    <p:sldId id="516" r:id="rId12"/>
    <p:sldId id="517" r:id="rId13"/>
    <p:sldId id="518" r:id="rId14"/>
    <p:sldId id="519" r:id="rId15"/>
    <p:sldId id="521" r:id="rId16"/>
    <p:sldId id="522" r:id="rId17"/>
    <p:sldId id="524" r:id="rId18"/>
    <p:sldId id="525" r:id="rId19"/>
    <p:sldId id="526" r:id="rId20"/>
    <p:sldId id="527" r:id="rId21"/>
    <p:sldId id="528" r:id="rId22"/>
    <p:sldId id="529" r:id="rId23"/>
    <p:sldId id="530" r:id="rId24"/>
    <p:sldId id="531" r:id="rId25"/>
    <p:sldId id="532" r:id="rId26"/>
    <p:sldId id="533" r:id="rId27"/>
    <p:sldId id="534" r:id="rId28"/>
    <p:sldId id="535" r:id="rId29"/>
    <p:sldId id="265" r:id="rId30"/>
  </p:sldIdLst>
  <p:sldSz cx="6858000" cy="9144000" type="screen4x3"/>
  <p:notesSz cx="6858000" cy="9144000"/>
  <p:custDataLst>
    <p:tags r:id="rId3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231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29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149406" y="1171487"/>
            <a:ext cx="1954381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1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故郷</a:t>
            </a:r>
            <a:endParaRPr kumimoji="1" lang="ja-JP" altLang="en-US" sz="11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7939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渇く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11050"/>
            <a:ext cx="3200876" cy="843294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跳ねる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へい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贈る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284797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繁栄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ん　えい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284797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11050"/>
            <a:ext cx="3200876" cy="843294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駆ける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313867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旦那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だん　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5233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刹那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せつ　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5233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閑散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さん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待遇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　ぐう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5233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凶悪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きょう あく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5233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椅子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　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5233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暖炉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だん　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5233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92" y="711050"/>
            <a:ext cx="3200876" cy="843294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炊飯器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すいはんき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849611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掘る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2863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にわとり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2863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英雄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えい　ゆう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2863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崇拝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すう　はい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28637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紺色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こん　いろ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大股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おお　また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30883" y="711050"/>
            <a:ext cx="2462213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坊ちゃん</a:t>
            </a:r>
            <a:endParaRPr kumimoji="1" lang="ja-JP" altLang="en-US" sz="16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803741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ぼっ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99760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吟味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ぎん　み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雇う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やと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帽子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ぼう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3929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116</Words>
  <Application>Microsoft Office PowerPoint</Application>
  <PresentationFormat>画面に合わせる (4:3)</PresentationFormat>
  <Paragraphs>85</Paragraphs>
  <Slides>29</Slides>
  <Notes>29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0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66</cp:revision>
  <dcterms:created xsi:type="dcterms:W3CDTF">2012-04-23T06:32:45Z</dcterms:created>
  <dcterms:modified xsi:type="dcterms:W3CDTF">2016-09-20T06:05:05Z</dcterms:modified>
</cp:coreProperties>
</file>