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405" r:id="rId3"/>
    <p:sldId id="433" r:id="rId4"/>
    <p:sldId id="406" r:id="rId5"/>
    <p:sldId id="512" r:id="rId6"/>
    <p:sldId id="468" r:id="rId7"/>
    <p:sldId id="469" r:id="rId8"/>
    <p:sldId id="514" r:id="rId9"/>
    <p:sldId id="520" r:id="rId10"/>
    <p:sldId id="515" r:id="rId11"/>
    <p:sldId id="516" r:id="rId12"/>
    <p:sldId id="517" r:id="rId13"/>
    <p:sldId id="518" r:id="rId14"/>
    <p:sldId id="519" r:id="rId15"/>
    <p:sldId id="265" r:id="rId16"/>
  </p:sldIdLst>
  <p:sldSz cx="6858000" cy="9144000" type="screen4x3"/>
  <p:notesSz cx="6858000" cy="9144000"/>
  <p:custDataLst>
    <p:tags r:id="rId18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1434" y="-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広場 ３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権謀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77939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けん　ぼう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翻弄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ほん　ろう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収穫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しゅう かく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珠玉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　ぎょく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急逝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きゅう 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比較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　 かく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診る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み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251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諮る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はか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404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薦める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803741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すす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997600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搾る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 しぼ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698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絞る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しぼ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698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薫る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かお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47891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休憩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きゅう けい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39296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61</Words>
  <Application>Microsoft Office PowerPoint</Application>
  <PresentationFormat>画面に合わせる (4:3)</PresentationFormat>
  <Paragraphs>43</Paragraphs>
  <Slides>15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it03</cp:lastModifiedBy>
  <cp:revision>66</cp:revision>
  <dcterms:created xsi:type="dcterms:W3CDTF">2012-04-23T06:32:45Z</dcterms:created>
  <dcterms:modified xsi:type="dcterms:W3CDTF">2016-09-29T05:47:14Z</dcterms:modified>
</cp:coreProperties>
</file>