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1"/>
  </p:notesMasterIdLst>
  <p:sldIdLst>
    <p:sldId id="256" r:id="rId2"/>
    <p:sldId id="405" r:id="rId3"/>
    <p:sldId id="433" r:id="rId4"/>
    <p:sldId id="406" r:id="rId5"/>
    <p:sldId id="468" r:id="rId6"/>
    <p:sldId id="434" r:id="rId7"/>
    <p:sldId id="469" r:id="rId8"/>
    <p:sldId id="407" r:id="rId9"/>
    <p:sldId id="408" r:id="rId10"/>
    <p:sldId id="470" r:id="rId11"/>
    <p:sldId id="490" r:id="rId12"/>
    <p:sldId id="491" r:id="rId13"/>
    <p:sldId id="492" r:id="rId14"/>
    <p:sldId id="493" r:id="rId15"/>
    <p:sldId id="494" r:id="rId16"/>
    <p:sldId id="495" r:id="rId17"/>
    <p:sldId id="496" r:id="rId18"/>
    <p:sldId id="497" r:id="rId19"/>
    <p:sldId id="499" r:id="rId20"/>
    <p:sldId id="500" r:id="rId21"/>
    <p:sldId id="501" r:id="rId22"/>
    <p:sldId id="502" r:id="rId23"/>
    <p:sldId id="503" r:id="rId24"/>
    <p:sldId id="504" r:id="rId25"/>
    <p:sldId id="505" r:id="rId26"/>
    <p:sldId id="506" r:id="rId27"/>
    <p:sldId id="507" r:id="rId28"/>
    <p:sldId id="508" r:id="rId29"/>
    <p:sldId id="509" r:id="rId30"/>
    <p:sldId id="510" r:id="rId31"/>
    <p:sldId id="511" r:id="rId32"/>
    <p:sldId id="471" r:id="rId33"/>
    <p:sldId id="472" r:id="rId34"/>
    <p:sldId id="473" r:id="rId35"/>
    <p:sldId id="474" r:id="rId36"/>
    <p:sldId id="475" r:id="rId37"/>
    <p:sldId id="477" r:id="rId38"/>
    <p:sldId id="479" r:id="rId39"/>
    <p:sldId id="265" r:id="rId40"/>
  </p:sldIdLst>
  <p:sldSz cx="6858000" cy="9144000" type="screen4x3"/>
  <p:notesSz cx="6858000" cy="9144000"/>
  <p:custDataLst>
    <p:tags r:id="rId42"/>
  </p:custDataLst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603" autoAdjust="0"/>
    <p:restoredTop sz="87950" autoAdjust="0"/>
  </p:normalViewPr>
  <p:slideViewPr>
    <p:cSldViewPr>
      <p:cViewPr>
        <p:scale>
          <a:sx n="50" d="100"/>
          <a:sy n="50" d="100"/>
        </p:scale>
        <p:origin x="-1434" y="-31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gs" Target="tags/tag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2662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143125" y="685800"/>
            <a:ext cx="257175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12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CA22FE9B-EE9F-46A3-B632-040D1E13A7DF}" type="slidenum">
              <a:rPr lang="en-US" altLang="ja-JP"/>
              <a:pPr/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225404410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7B2E4006-E2F3-457B-B4D9-9B2B6BB0EA50}" type="slidenum">
              <a:rPr lang="en-US" altLang="ja-JP"/>
              <a:pPr eaLnBrk="1" hangingPunct="1"/>
              <a:t>1</a:t>
            </a:fld>
            <a:endParaRPr lang="en-US" altLang="ja-JP" dirty="0"/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10</a:t>
            </a:fld>
            <a:endParaRPr lang="en-US" altLang="ja-JP" dirty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11</a:t>
            </a:fld>
            <a:endParaRPr lang="en-US" altLang="ja-JP" dirty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12</a:t>
            </a:fld>
            <a:endParaRPr lang="en-US" altLang="ja-JP" dirty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13</a:t>
            </a:fld>
            <a:endParaRPr lang="en-US" altLang="ja-JP" dirty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14</a:t>
            </a:fld>
            <a:endParaRPr lang="en-US" altLang="ja-JP" dirty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15</a:t>
            </a:fld>
            <a:endParaRPr lang="en-US" altLang="ja-JP" dirty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16</a:t>
            </a:fld>
            <a:endParaRPr lang="en-US" altLang="ja-JP" dirty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17</a:t>
            </a:fld>
            <a:endParaRPr lang="en-US" altLang="ja-JP" dirty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18</a:t>
            </a:fld>
            <a:endParaRPr lang="en-US" altLang="ja-JP" dirty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19</a:t>
            </a:fld>
            <a:endParaRPr lang="en-US" altLang="ja-JP" dirty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2</a:t>
            </a:fld>
            <a:endParaRPr lang="en-US" altLang="ja-JP" dirty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20</a:t>
            </a:fld>
            <a:endParaRPr lang="en-US" altLang="ja-JP" dirty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21</a:t>
            </a:fld>
            <a:endParaRPr lang="en-US" altLang="ja-JP" dirty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22</a:t>
            </a:fld>
            <a:endParaRPr lang="en-US" altLang="ja-JP" dirty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23</a:t>
            </a:fld>
            <a:endParaRPr lang="en-US" altLang="ja-JP" dirty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24</a:t>
            </a:fld>
            <a:endParaRPr lang="en-US" altLang="ja-JP" dirty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25</a:t>
            </a:fld>
            <a:endParaRPr lang="en-US" altLang="ja-JP" dirty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26</a:t>
            </a:fld>
            <a:endParaRPr lang="en-US" altLang="ja-JP" dirty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27</a:t>
            </a:fld>
            <a:endParaRPr lang="en-US" altLang="ja-JP" dirty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28</a:t>
            </a:fld>
            <a:endParaRPr lang="en-US" altLang="ja-JP" dirty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29</a:t>
            </a:fld>
            <a:endParaRPr lang="en-US" altLang="ja-JP" dirty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3</a:t>
            </a:fld>
            <a:endParaRPr lang="en-US" altLang="ja-JP" dirty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30</a:t>
            </a:fld>
            <a:endParaRPr lang="en-US" altLang="ja-JP" dirty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31</a:t>
            </a:fld>
            <a:endParaRPr lang="en-US" altLang="ja-JP" dirty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32</a:t>
            </a:fld>
            <a:endParaRPr lang="en-US" altLang="ja-JP" dirty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33</a:t>
            </a:fld>
            <a:endParaRPr lang="en-US" altLang="ja-JP" dirty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34</a:t>
            </a:fld>
            <a:endParaRPr lang="en-US" altLang="ja-JP" dirty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35</a:t>
            </a:fld>
            <a:endParaRPr lang="en-US" altLang="ja-JP" dirty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36</a:t>
            </a:fld>
            <a:endParaRPr lang="en-US" altLang="ja-JP" dirty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37</a:t>
            </a:fld>
            <a:endParaRPr lang="en-US" altLang="ja-JP" dirty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38</a:t>
            </a:fld>
            <a:endParaRPr lang="en-US" altLang="ja-JP" dirty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AED93B27-CB41-4FBB-ADFA-CFFFD5945F48}" type="slidenum">
              <a:rPr lang="en-US" altLang="ja-JP"/>
              <a:pPr eaLnBrk="1" hangingPunct="1"/>
              <a:t>39</a:t>
            </a:fld>
            <a:endParaRPr lang="en-US" altLang="ja-JP" dirty="0"/>
          </a:p>
        </p:txBody>
      </p:sp>
      <p:sp>
        <p:nvSpPr>
          <p:cNvPr id="512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4</a:t>
            </a:fld>
            <a:endParaRPr lang="en-US" altLang="ja-JP" dirty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5</a:t>
            </a:fld>
            <a:endParaRPr lang="en-US" altLang="ja-JP" dirty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6</a:t>
            </a:fld>
            <a:endParaRPr lang="en-US" altLang="ja-JP" dirty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7</a:t>
            </a:fld>
            <a:endParaRPr lang="en-US" altLang="ja-JP" dirty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8</a:t>
            </a:fld>
            <a:endParaRPr lang="en-US" altLang="ja-JP" dirty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9</a:t>
            </a:fld>
            <a:endParaRPr lang="en-US" altLang="ja-JP" dirty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14350" y="2840038"/>
            <a:ext cx="5829300" cy="196056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288A9F7-D4D7-42BA-9556-09D2DC43C844}" type="slidenum">
              <a:rPr lang="en-US" altLang="ja-JP"/>
              <a:pPr/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2415706084"/>
      </p:ext>
    </p:extLst>
  </p:cSld>
  <p:clrMapOvr>
    <a:masterClrMapping/>
  </p:clrMapOvr>
  <p:transition advClick="0" advTm="200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98E5D77-394B-4F89-A329-CDAB16B2E564}" type="slidenum">
              <a:rPr lang="en-US" altLang="ja-JP"/>
              <a:pPr/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2657964214"/>
      </p:ext>
    </p:extLst>
  </p:cSld>
  <p:clrMapOvr>
    <a:masterClrMapping/>
  </p:clrMapOvr>
  <p:transition advClick="0" advTm="200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4972050" y="366713"/>
            <a:ext cx="1543050" cy="7800975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342900" y="366713"/>
            <a:ext cx="4476750" cy="7800975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3FFA701-784A-40AE-8FF0-49BCFFA9EFEF}" type="slidenum">
              <a:rPr lang="en-US" altLang="ja-JP"/>
              <a:pPr/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2722415513"/>
      </p:ext>
    </p:extLst>
  </p:cSld>
  <p:clrMapOvr>
    <a:masterClrMapping/>
  </p:clrMapOvr>
  <p:transition advClick="0" advTm="200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DDDE721-634A-47A5-AC48-0791D4BB8BA1}" type="slidenum">
              <a:rPr lang="en-US" altLang="ja-JP"/>
              <a:pPr/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3291905054"/>
      </p:ext>
    </p:extLst>
  </p:cSld>
  <p:clrMapOvr>
    <a:masterClrMapping/>
  </p:clrMapOvr>
  <p:transition advClick="0" advTm="200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41338" y="5875338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41338" y="3875088"/>
            <a:ext cx="5829300" cy="200025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F7B1107-B5D4-4FB4-86F9-9E684FCB5266}" type="slidenum">
              <a:rPr lang="en-US" altLang="ja-JP"/>
              <a:pPr/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2847269125"/>
      </p:ext>
    </p:extLst>
  </p:cSld>
  <p:clrMapOvr>
    <a:masterClrMapping/>
  </p:clrMapOvr>
  <p:transition advClick="0" advTm="200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342900" y="2133600"/>
            <a:ext cx="3009900" cy="60340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505200" y="2133600"/>
            <a:ext cx="3009900" cy="60340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2BF0E87-6A5C-4861-9D9D-60BF2D52C386}" type="slidenum">
              <a:rPr lang="en-US" altLang="ja-JP"/>
              <a:pPr/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2532043241"/>
      </p:ext>
    </p:extLst>
  </p:cSld>
  <p:clrMapOvr>
    <a:masterClrMapping/>
  </p:clrMapOvr>
  <p:transition advClick="0" advTm="200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046288"/>
            <a:ext cx="3030538" cy="8540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42900" y="2900363"/>
            <a:ext cx="3030538" cy="52673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484563" y="2046288"/>
            <a:ext cx="3030537" cy="8540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484563" y="2900363"/>
            <a:ext cx="3030537" cy="52673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E3D657A-1413-4B7B-BA3F-2004D034E9DB}" type="slidenum">
              <a:rPr lang="en-US" altLang="ja-JP"/>
              <a:pPr/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2739817908"/>
      </p:ext>
    </p:extLst>
  </p:cSld>
  <p:clrMapOvr>
    <a:masterClrMapping/>
  </p:clrMapOvr>
  <p:transition advClick="0" advTm="200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B530FE3-11E7-48AB-AAB8-2FB8851600F5}" type="slidenum">
              <a:rPr lang="en-US" altLang="ja-JP"/>
              <a:pPr/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1707482735"/>
      </p:ext>
    </p:extLst>
  </p:cSld>
  <p:clrMapOvr>
    <a:masterClrMapping/>
  </p:clrMapOvr>
  <p:transition advClick="0" advTm="200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0D85D42-2665-4D22-BF33-1E9F26AA89B9}" type="slidenum">
              <a:rPr lang="en-US" altLang="ja-JP"/>
              <a:pPr/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3195918928"/>
      </p:ext>
    </p:extLst>
  </p:cSld>
  <p:clrMapOvr>
    <a:masterClrMapping/>
  </p:clrMapOvr>
  <p:transition advClick="0" advTm="200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63538"/>
            <a:ext cx="2255838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681288" y="363538"/>
            <a:ext cx="3833812" cy="780415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342900" y="1912938"/>
            <a:ext cx="2255838" cy="62547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4317453-F9E8-48E6-9FBF-15C585EAF92C}" type="slidenum">
              <a:rPr lang="en-US" altLang="ja-JP"/>
              <a:pPr/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3136267401"/>
      </p:ext>
    </p:extLst>
  </p:cSld>
  <p:clrMapOvr>
    <a:masterClrMapping/>
  </p:clrMapOvr>
  <p:transition advClick="0" advTm="200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344613" y="6400800"/>
            <a:ext cx="4114800" cy="7556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344613" y="81756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 dirty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344613" y="7156450"/>
            <a:ext cx="4114800" cy="10731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26CA9C8-EA77-4307-ACE3-92B957A2DFAD}" type="slidenum">
              <a:rPr lang="en-US" altLang="ja-JP"/>
              <a:pPr/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3266307423"/>
      </p:ext>
    </p:extLst>
  </p:cSld>
  <p:clrMapOvr>
    <a:masterClrMapping/>
  </p:clrMapOvr>
  <p:transition advClick="0" advTm="200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42900" y="366713"/>
            <a:ext cx="6172200" cy="152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42900" y="2133600"/>
            <a:ext cx="6172200" cy="6034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42900" y="8326438"/>
            <a:ext cx="1600200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343150" y="8326438"/>
            <a:ext cx="2171700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914900" y="8326438"/>
            <a:ext cx="1600200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DD81DBEE-97BB-4617-B1DA-A19E1D97A94C}" type="slidenum">
              <a:rPr lang="en-US" altLang="ja-JP"/>
              <a:pPr/>
              <a:t>‹#›</a:t>
            </a:fld>
            <a:endParaRPr lang="en-US" altLang="ja-JP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advClick="0" advTm="2000"/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4"/>
          <p:cNvSpPr txBox="1">
            <a:spLocks noChangeArrowheads="1"/>
          </p:cNvSpPr>
          <p:nvPr/>
        </p:nvSpPr>
        <p:spPr bwMode="auto">
          <a:xfrm>
            <a:off x="5653088" y="539750"/>
            <a:ext cx="1016000" cy="2232025"/>
          </a:xfrm>
          <a:prstGeom prst="rect">
            <a:avLst/>
          </a:prstGeom>
          <a:solidFill>
            <a:srgbClr val="CCECFF"/>
          </a:solidFill>
          <a:ln w="50800">
            <a:solidFill>
              <a:srgbClr val="C0C0C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ja-JP" altLang="en-US" sz="5400" b="1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2052" name="WordArt 10"/>
          <p:cNvSpPr>
            <a:spLocks noChangeArrowheads="1" noChangeShapeType="1" noTextEdit="1"/>
          </p:cNvSpPr>
          <p:nvPr/>
        </p:nvSpPr>
        <p:spPr bwMode="auto">
          <a:xfrm rot="5400000">
            <a:off x="5372894" y="1332707"/>
            <a:ext cx="1584325" cy="719137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３</a:t>
            </a:r>
            <a:r>
              <a:rPr lang="ja-JP" altLang="en-US" sz="3600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年</a:t>
            </a:r>
            <a:endParaRPr lang="ja-JP" altLang="en-US" sz="3600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000000"/>
              </a:solidFill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pic>
        <p:nvPicPr>
          <p:cNvPr id="2053" name="Picture 11" descr="abu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4400" y="7451725"/>
            <a:ext cx="1366838" cy="898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4" name="Picture 12" descr="logo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08500" y="8459788"/>
            <a:ext cx="1916113" cy="198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テキスト ボックス 1"/>
          <p:cNvSpPr txBox="1"/>
          <p:nvPr/>
        </p:nvSpPr>
        <p:spPr>
          <a:xfrm>
            <a:off x="2688015" y="1171487"/>
            <a:ext cx="1415772" cy="7720993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8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漢字の</a:t>
            </a:r>
            <a:r>
              <a:rPr kumimoji="1" lang="ja-JP" altLang="en-US" sz="8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練習 ４</a:t>
            </a:r>
            <a:endParaRPr kumimoji="1" lang="ja-JP" altLang="en-US" sz="8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</p:cSld>
  <p:clrMapOvr>
    <a:masterClrMapping/>
  </p:clrMapOvr>
  <p:transition advClick="0" advTm="2000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脅威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187624"/>
            <a:ext cx="1723549" cy="7704856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きょう い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7847963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批准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187624"/>
            <a:ext cx="1723549" cy="7704856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ひ　 じゅん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30162786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凄惨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187624"/>
            <a:ext cx="1723549" cy="7704856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せい　さん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837429444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右舷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187624"/>
            <a:ext cx="1723549" cy="7704856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  う　 げん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837429444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艦艇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187624"/>
            <a:ext cx="1723549" cy="7704856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かん　てい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837429444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垣根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187624"/>
            <a:ext cx="1723549" cy="7704856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かき　ね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837429444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堤防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187624"/>
            <a:ext cx="1723549" cy="7704856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てい　ぼう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837429444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堀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187624"/>
            <a:ext cx="1723549" cy="7704856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ほり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837429444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酵母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187624"/>
            <a:ext cx="1723549" cy="7704856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こう　ぼ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837429444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1830955" y="711050"/>
            <a:ext cx="2462213" cy="8253437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16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情状酌量</a:t>
            </a:r>
            <a:endParaRPr kumimoji="1" lang="ja-JP" altLang="en-US" sz="16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846221" y="467545"/>
            <a:ext cx="1031051" cy="8496942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55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じょうじょうしゃくりょう</a:t>
            </a:r>
            <a:endParaRPr kumimoji="1" lang="ja-JP" altLang="en-US" sz="55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414811178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某氏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711051"/>
            <a:ext cx="1723549" cy="8181429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ja-JP" altLang="en-US" sz="10000" dirty="0">
                <a:latin typeface="HGS教科書体" panose="02020600000000000000" pitchFamily="18" charset="-128"/>
                <a:ea typeface="HGS教科書体" panose="02020600000000000000" pitchFamily="18" charset="-128"/>
              </a:rPr>
              <a:t>  </a:t>
            </a:r>
            <a:r>
              <a:rPr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ぼう　し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222534908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覚醒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187624"/>
            <a:ext cx="1723549" cy="7704856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かく　せい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089942944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陪席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187624"/>
            <a:ext cx="1723549" cy="7704856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ばい　せき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089942944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附属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187624"/>
            <a:ext cx="1723549" cy="7704856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 </a:t>
            </a:r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ふ　  ぞく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089942944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隆起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827584"/>
            <a:ext cx="1723549" cy="8064896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りゅう き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089942944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煎餅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187624"/>
            <a:ext cx="1723549" cy="7704856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せん　べい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089942944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飽和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187624"/>
            <a:ext cx="1723549" cy="7704856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ほう　わ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089942944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逓減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187624"/>
            <a:ext cx="1723549" cy="7704856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てい　げん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089942944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更迭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187624"/>
            <a:ext cx="1723549" cy="7704856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こう　てつ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089942944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偏在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187624"/>
            <a:ext cx="1723549" cy="7704856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へん　ざい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089942944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遡る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187624"/>
            <a:ext cx="1723549" cy="7704856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さかのぼ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089942944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勃興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403648"/>
            <a:ext cx="1723549" cy="7488832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ぼっ　こう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56251934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芳香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187624"/>
            <a:ext cx="1723549" cy="7704856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ほう　こう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089942944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藍色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187624"/>
            <a:ext cx="1723549" cy="7704856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あい　いろ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089942944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1596398" y="711050"/>
            <a:ext cx="3200876" cy="8253437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208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処方箋</a:t>
            </a:r>
            <a:endParaRPr kumimoji="1" lang="ja-JP" altLang="en-US" sz="208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711050"/>
            <a:ext cx="1723549" cy="8037414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しょほうせん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63854249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箸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187624"/>
            <a:ext cx="1723549" cy="7704856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はし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171358133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慶事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187624"/>
            <a:ext cx="1723549" cy="7704856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けい　じ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171358133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弔辞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043608"/>
            <a:ext cx="1723549" cy="7848872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ちょう じ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171358133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適宜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187624"/>
            <a:ext cx="1723549" cy="7704856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てき　ぎ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171358133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増殖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187624"/>
            <a:ext cx="1723549" cy="7704856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ぞう しょく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72143906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逸話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187624"/>
            <a:ext cx="1723549" cy="7704856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いつ　わ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68016023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2" name="Picture 4" descr="abu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4400" y="7451725"/>
            <a:ext cx="1366838" cy="898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603" name="Picture 5" descr="logo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08500" y="8459788"/>
            <a:ext cx="1916113" cy="198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advClick="0" advTm="2000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制覇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539552"/>
            <a:ext cx="1723549" cy="835292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ja-JP" altLang="en-US" sz="10000" dirty="0">
                <a:latin typeface="HGS教科書体" panose="02020600000000000000" pitchFamily="18" charset="-128"/>
                <a:ea typeface="HGS教科書体" panose="02020600000000000000" pitchFamily="18" charset="-128"/>
              </a:rPr>
              <a:t> </a:t>
            </a:r>
            <a:r>
              <a:rPr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せい　は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194747445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嗣子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539552"/>
            <a:ext cx="1723549" cy="835292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ja-JP" altLang="en-US" sz="10000" dirty="0">
                <a:latin typeface="HGS教科書体" panose="02020600000000000000" pitchFamily="18" charset="-128"/>
                <a:ea typeface="HGS教科書体" panose="02020600000000000000" pitchFamily="18" charset="-128"/>
              </a:rPr>
              <a:t>  </a:t>
            </a:r>
            <a:r>
              <a:rPr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 し　　し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807469802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1830883" y="711050"/>
            <a:ext cx="2462213" cy="8253437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16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甲乙丙丁</a:t>
            </a:r>
            <a:endParaRPr kumimoji="1" lang="ja-JP" altLang="en-US" sz="16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49532" y="711049"/>
            <a:ext cx="1415772" cy="8253437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8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こうおつへ</a:t>
            </a:r>
            <a:r>
              <a:rPr kumimoji="1" lang="ja-JP" altLang="en-US" sz="8000" dirty="0" err="1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いてい</a:t>
            </a:r>
            <a:endParaRPr kumimoji="1" lang="ja-JP" altLang="en-US" sz="8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978695227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苛烈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539552"/>
            <a:ext cx="1723549" cy="835292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ja-JP" altLang="en-US" sz="10000" dirty="0">
                <a:latin typeface="HGS教科書体" panose="02020600000000000000" pitchFamily="18" charset="-128"/>
                <a:ea typeface="HGS教科書体" panose="02020600000000000000" pitchFamily="18" charset="-128"/>
              </a:rPr>
              <a:t> </a:t>
            </a:r>
            <a:r>
              <a:rPr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か　　れつ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807469802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語彙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187624"/>
            <a:ext cx="1723549" cy="7704856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ja-JP" altLang="en-US" sz="10000" dirty="0">
                <a:latin typeface="HGS教科書体" panose="02020600000000000000" pitchFamily="18" charset="-128"/>
                <a:ea typeface="HGS教科書体" panose="02020600000000000000" pitchFamily="18" charset="-128"/>
              </a:rPr>
              <a:t> </a:t>
            </a:r>
            <a:r>
              <a:rPr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ご　　い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194747445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老婆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187624"/>
            <a:ext cx="1723549" cy="7704856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ろう　ば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194747445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PRESENTATION_TITLE" val="3-01-atarasii"/>
</p:tagLst>
</file>

<file path=ppt/theme/theme1.xml><?xml version="1.0" encoding="utf-8"?>
<a:theme xmlns:a="http://schemas.openxmlformats.org/drawingml/2006/main" name="標準デザイン">
  <a:themeElements>
    <a:clrScheme name="標準デザイ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標準デザイン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​​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531</TotalTime>
  <Words>139</Words>
  <Application>Microsoft Office PowerPoint</Application>
  <PresentationFormat>画面に合わせる (4:3)</PresentationFormat>
  <Paragraphs>115</Paragraphs>
  <Slides>39</Slides>
  <Notes>39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39</vt:i4>
      </vt:variant>
    </vt:vector>
  </HeadingPairs>
  <TitlesOfParts>
    <vt:vector size="40" baseType="lpstr">
      <vt:lpstr>標準デザイン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3-01-atarasii</dc:title>
  <dc:creator>柏市教育研究所</dc:creator>
  <cp:lastModifiedBy>it03</cp:lastModifiedBy>
  <cp:revision>65</cp:revision>
  <dcterms:created xsi:type="dcterms:W3CDTF">2012-04-23T06:32:45Z</dcterms:created>
  <dcterms:modified xsi:type="dcterms:W3CDTF">2016-09-29T05:46:34Z</dcterms:modified>
</cp:coreProperties>
</file>