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405" r:id="rId3"/>
    <p:sldId id="433" r:id="rId4"/>
    <p:sldId id="406" r:id="rId5"/>
    <p:sldId id="468" r:id="rId6"/>
    <p:sldId id="434" r:id="rId7"/>
    <p:sldId id="469" r:id="rId8"/>
    <p:sldId id="407" r:id="rId9"/>
    <p:sldId id="408" r:id="rId10"/>
    <p:sldId id="470" r:id="rId11"/>
    <p:sldId id="471" r:id="rId12"/>
    <p:sldId id="472" r:id="rId13"/>
    <p:sldId id="473" r:id="rId14"/>
    <p:sldId id="474" r:id="rId15"/>
    <p:sldId id="475" r:id="rId16"/>
    <p:sldId id="476" r:id="rId17"/>
    <p:sldId id="477" r:id="rId18"/>
    <p:sldId id="478" r:id="rId19"/>
    <p:sldId id="479" r:id="rId20"/>
    <p:sldId id="481" r:id="rId21"/>
    <p:sldId id="482" r:id="rId22"/>
    <p:sldId id="483" r:id="rId23"/>
    <p:sldId id="480" r:id="rId24"/>
    <p:sldId id="484" r:id="rId25"/>
    <p:sldId id="485" r:id="rId26"/>
    <p:sldId id="486" r:id="rId27"/>
    <p:sldId id="487" r:id="rId28"/>
    <p:sldId id="488" r:id="rId29"/>
    <p:sldId id="489" r:id="rId30"/>
    <p:sldId id="265" r:id="rId31"/>
  </p:sldIdLst>
  <p:sldSz cx="6858000" cy="9144000" type="screen4x3"/>
  <p:notesSz cx="6858000" cy="9144000"/>
  <p:custDataLst>
    <p:tags r:id="rId3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最後の一句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帆船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79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86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訴える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うった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85424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奉行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ぶ　 ぎょう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あかつき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丁寧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ねい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貫通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つう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86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詰める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77164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懐中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 ちゅう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14390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400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顧みる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かえり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9142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伺う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うかが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01602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斬新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ざん　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趣味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01602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偽る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いつわ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94255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執行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しっ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94255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90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控える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err="1">
                <a:latin typeface="HGS教科書体" panose="02020600000000000000" pitchFamily="18" charset="-128"/>
                <a:ea typeface="HGS教科書体" panose="02020600000000000000" pitchFamily="18" charset="-128"/>
              </a:rPr>
              <a:t>ひか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9142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403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遣わす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2102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94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臆する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2102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94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陳情書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00580" y="711050"/>
            <a:ext cx="1492716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ちんじょうしょ</a:t>
            </a:r>
            <a:endParaRPr kumimoji="1" lang="ja-JP" altLang="en-US" sz="8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2102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憎悪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38524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ぞう　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29787" y="5508104"/>
            <a:ext cx="1723549" cy="25922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　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057308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徹夜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てつ　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6123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恩赦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おん　しゃ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6123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工房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慕う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余裕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よ　ゆう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80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乏しい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869522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闘志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 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親睦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ぼく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沖合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おき　あい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99</Words>
  <Application>Microsoft Office PowerPoint</Application>
  <PresentationFormat>画面に合わせる (4:3)</PresentationFormat>
  <Paragraphs>89</Paragraphs>
  <Slides>30</Slides>
  <Notes>30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1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61</cp:revision>
  <dcterms:created xsi:type="dcterms:W3CDTF">2012-04-23T06:32:45Z</dcterms:created>
  <dcterms:modified xsi:type="dcterms:W3CDTF">2016-09-20T05:11:42Z</dcterms:modified>
</cp:coreProperties>
</file>