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405" r:id="rId3"/>
    <p:sldId id="470" r:id="rId4"/>
    <p:sldId id="433" r:id="rId5"/>
    <p:sldId id="471" r:id="rId6"/>
    <p:sldId id="406" r:id="rId7"/>
    <p:sldId id="468" r:id="rId8"/>
    <p:sldId id="265" r:id="rId9"/>
  </p:sldIdLst>
  <p:sldSz cx="6858000" cy="9144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和歌の調べ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風景と心情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562331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浪費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ろう　ひ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700808" y="711050"/>
            <a:ext cx="2462213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東奔西走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21540" y="539551"/>
            <a:ext cx="1415772" cy="84249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とうほんせいそう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03731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愛称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あい 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秩序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ちつ　じょ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32</Words>
  <Application>Microsoft Office PowerPoint</Application>
  <PresentationFormat>画面に合わせる (4:3)</PresentationFormat>
  <Paragraphs>22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61</cp:revision>
  <dcterms:created xsi:type="dcterms:W3CDTF">2012-04-23T06:32:45Z</dcterms:created>
  <dcterms:modified xsi:type="dcterms:W3CDTF">2016-09-20T04:55:59Z</dcterms:modified>
</cp:coreProperties>
</file>