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405" r:id="rId3"/>
    <p:sldId id="433" r:id="rId4"/>
    <p:sldId id="406" r:id="rId5"/>
    <p:sldId id="468" r:id="rId6"/>
    <p:sldId id="469" r:id="rId7"/>
    <p:sldId id="434" r:id="rId8"/>
    <p:sldId id="407" r:id="rId9"/>
    <p:sldId id="408" r:id="rId10"/>
    <p:sldId id="265" r:id="rId11"/>
  </p:sldIdLst>
  <p:sldSz cx="6858000" cy="9144000" type="screen4x3"/>
  <p:notesSz cx="6858000" cy="9144000"/>
  <p:custDataLst>
    <p:tags r:id="rId13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03" autoAdjust="0"/>
    <p:restoredTop sz="87950" autoAdjust="0"/>
  </p:normalViewPr>
  <p:slideViewPr>
    <p:cSldViewPr>
      <p:cViewPr>
        <p:scale>
          <a:sx n="50" d="100"/>
          <a:sy n="50" d="100"/>
        </p:scale>
        <p:origin x="-2316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 dirty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10</a:t>
            </a:fld>
            <a:endParaRPr lang="en-US" altLang="ja-JP" dirty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３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688015" y="1171487"/>
            <a:ext cx="1415772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旅への思い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娯楽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ご　　らく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253490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近畿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きん　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2519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冒険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ぼう　けん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感慨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　がい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46980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譲る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ゆず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746980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378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勧める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0"/>
            <a:ext cx="1723549" cy="774938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すす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7869522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佳境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　 きょう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停滞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てい　たい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36</Words>
  <Application>Microsoft Office PowerPoint</Application>
  <PresentationFormat>画面に合わせる (4:3)</PresentationFormat>
  <Paragraphs>28</Paragraphs>
  <Slides>10</Slides>
  <Notes>10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59</cp:revision>
  <dcterms:created xsi:type="dcterms:W3CDTF">2012-04-23T06:32:45Z</dcterms:created>
  <dcterms:modified xsi:type="dcterms:W3CDTF">2016-09-20T04:16:15Z</dcterms:modified>
</cp:coreProperties>
</file>