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2"/>
  </p:notesMasterIdLst>
  <p:sldIdLst>
    <p:sldId id="256" r:id="rId2"/>
    <p:sldId id="405" r:id="rId3"/>
    <p:sldId id="433" r:id="rId4"/>
    <p:sldId id="434" r:id="rId5"/>
    <p:sldId id="406" r:id="rId6"/>
    <p:sldId id="407" r:id="rId7"/>
    <p:sldId id="408" r:id="rId8"/>
    <p:sldId id="409" r:id="rId9"/>
    <p:sldId id="410" r:id="rId10"/>
    <p:sldId id="411" r:id="rId11"/>
    <p:sldId id="413" r:id="rId12"/>
    <p:sldId id="414" r:id="rId13"/>
    <p:sldId id="415" r:id="rId14"/>
    <p:sldId id="416" r:id="rId15"/>
    <p:sldId id="435" r:id="rId16"/>
    <p:sldId id="417" r:id="rId17"/>
    <p:sldId id="418" r:id="rId18"/>
    <p:sldId id="437" r:id="rId19"/>
    <p:sldId id="438" r:id="rId20"/>
    <p:sldId id="439" r:id="rId21"/>
    <p:sldId id="440" r:id="rId22"/>
    <p:sldId id="441" r:id="rId23"/>
    <p:sldId id="442" r:id="rId24"/>
    <p:sldId id="443" r:id="rId25"/>
    <p:sldId id="444" r:id="rId26"/>
    <p:sldId id="445" r:id="rId27"/>
    <p:sldId id="446" r:id="rId28"/>
    <p:sldId id="447" r:id="rId29"/>
    <p:sldId id="448" r:id="rId30"/>
    <p:sldId id="449" r:id="rId31"/>
    <p:sldId id="436" r:id="rId32"/>
    <p:sldId id="450" r:id="rId33"/>
    <p:sldId id="451" r:id="rId34"/>
    <p:sldId id="452" r:id="rId35"/>
    <p:sldId id="453" r:id="rId36"/>
    <p:sldId id="454" r:id="rId37"/>
    <p:sldId id="455" r:id="rId38"/>
    <p:sldId id="456" r:id="rId39"/>
    <p:sldId id="457" r:id="rId40"/>
    <p:sldId id="458" r:id="rId41"/>
    <p:sldId id="459" r:id="rId42"/>
    <p:sldId id="460" r:id="rId43"/>
    <p:sldId id="461" r:id="rId44"/>
    <p:sldId id="462" r:id="rId45"/>
    <p:sldId id="463" r:id="rId46"/>
    <p:sldId id="464" r:id="rId47"/>
    <p:sldId id="465" r:id="rId48"/>
    <p:sldId id="466" r:id="rId49"/>
    <p:sldId id="467" r:id="rId50"/>
    <p:sldId id="265" r:id="rId51"/>
  </p:sldIdLst>
  <p:sldSz cx="6858000" cy="9144000" type="screen4x3"/>
  <p:notesSz cx="6858000" cy="9144000"/>
  <p:custDataLst>
    <p:tags r:id="rId53"/>
  </p:custDataLst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603" autoAdjust="0"/>
    <p:restoredTop sz="87950" autoAdjust="0"/>
  </p:normalViewPr>
  <p:slideViewPr>
    <p:cSldViewPr>
      <p:cViewPr>
        <p:scale>
          <a:sx n="50" d="100"/>
          <a:sy n="50" d="100"/>
        </p:scale>
        <p:origin x="-1434" y="-31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tags" Target="tags/tag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theme" Target="theme/theme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2662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143125" y="685800"/>
            <a:ext cx="257175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12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CA22FE9B-EE9F-46A3-B632-040D1E13A7DF}" type="slidenum">
              <a:rPr lang="en-US" altLang="ja-JP"/>
              <a:pPr/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225404410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7B2E4006-E2F3-457B-B4D9-9B2B6BB0EA50}" type="slidenum">
              <a:rPr lang="en-US" altLang="ja-JP"/>
              <a:pPr eaLnBrk="1" hangingPunct="1"/>
              <a:t>1</a:t>
            </a:fld>
            <a:endParaRPr lang="en-US" altLang="ja-JP" dirty="0"/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10</a:t>
            </a:fld>
            <a:endParaRPr lang="en-US" altLang="ja-JP" dirty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11</a:t>
            </a:fld>
            <a:endParaRPr lang="en-US" altLang="ja-JP" dirty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12</a:t>
            </a:fld>
            <a:endParaRPr lang="en-US" altLang="ja-JP" dirty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13</a:t>
            </a:fld>
            <a:endParaRPr lang="en-US" altLang="ja-JP" dirty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14</a:t>
            </a:fld>
            <a:endParaRPr lang="en-US" altLang="ja-JP" dirty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15</a:t>
            </a:fld>
            <a:endParaRPr lang="en-US" altLang="ja-JP" dirty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16</a:t>
            </a:fld>
            <a:endParaRPr lang="en-US" altLang="ja-JP" dirty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17</a:t>
            </a:fld>
            <a:endParaRPr lang="en-US" altLang="ja-JP" dirty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18</a:t>
            </a:fld>
            <a:endParaRPr lang="en-US" altLang="ja-JP" dirty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19</a:t>
            </a:fld>
            <a:endParaRPr lang="en-US" altLang="ja-JP" dirty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2</a:t>
            </a:fld>
            <a:endParaRPr lang="en-US" altLang="ja-JP" dirty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20</a:t>
            </a:fld>
            <a:endParaRPr lang="en-US" altLang="ja-JP" dirty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21</a:t>
            </a:fld>
            <a:endParaRPr lang="en-US" altLang="ja-JP" dirty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22</a:t>
            </a:fld>
            <a:endParaRPr lang="en-US" altLang="ja-JP" dirty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23</a:t>
            </a:fld>
            <a:endParaRPr lang="en-US" altLang="ja-JP" dirty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24</a:t>
            </a:fld>
            <a:endParaRPr lang="en-US" altLang="ja-JP" dirty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25</a:t>
            </a:fld>
            <a:endParaRPr lang="en-US" altLang="ja-JP" dirty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26</a:t>
            </a:fld>
            <a:endParaRPr lang="en-US" altLang="ja-JP" dirty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27</a:t>
            </a:fld>
            <a:endParaRPr lang="en-US" altLang="ja-JP" dirty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28</a:t>
            </a:fld>
            <a:endParaRPr lang="en-US" altLang="ja-JP" dirty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29</a:t>
            </a:fld>
            <a:endParaRPr lang="en-US" altLang="ja-JP" dirty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3</a:t>
            </a:fld>
            <a:endParaRPr lang="en-US" altLang="ja-JP" dirty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30</a:t>
            </a:fld>
            <a:endParaRPr lang="en-US" altLang="ja-JP" dirty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31</a:t>
            </a:fld>
            <a:endParaRPr lang="en-US" altLang="ja-JP" dirty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32</a:t>
            </a:fld>
            <a:endParaRPr lang="en-US" altLang="ja-JP" dirty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33</a:t>
            </a:fld>
            <a:endParaRPr lang="en-US" altLang="ja-JP" dirty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34</a:t>
            </a:fld>
            <a:endParaRPr lang="en-US" altLang="ja-JP" dirty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35</a:t>
            </a:fld>
            <a:endParaRPr lang="en-US" altLang="ja-JP" dirty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36</a:t>
            </a:fld>
            <a:endParaRPr lang="en-US" altLang="ja-JP" dirty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37</a:t>
            </a:fld>
            <a:endParaRPr lang="en-US" altLang="ja-JP" dirty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38</a:t>
            </a:fld>
            <a:endParaRPr lang="en-US" altLang="ja-JP" dirty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39</a:t>
            </a:fld>
            <a:endParaRPr lang="en-US" altLang="ja-JP" dirty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4</a:t>
            </a:fld>
            <a:endParaRPr lang="en-US" altLang="ja-JP" dirty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40</a:t>
            </a:fld>
            <a:endParaRPr lang="en-US" altLang="ja-JP" dirty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41</a:t>
            </a:fld>
            <a:endParaRPr lang="en-US" altLang="ja-JP" dirty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42</a:t>
            </a:fld>
            <a:endParaRPr lang="en-US" altLang="ja-JP" dirty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43</a:t>
            </a:fld>
            <a:endParaRPr lang="en-US" altLang="ja-JP" dirty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44</a:t>
            </a:fld>
            <a:endParaRPr lang="en-US" altLang="ja-JP" dirty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45</a:t>
            </a:fld>
            <a:endParaRPr lang="en-US" altLang="ja-JP" dirty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46</a:t>
            </a:fld>
            <a:endParaRPr lang="en-US" altLang="ja-JP" dirty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47</a:t>
            </a:fld>
            <a:endParaRPr lang="en-US" altLang="ja-JP" dirty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48</a:t>
            </a:fld>
            <a:endParaRPr lang="en-US" altLang="ja-JP" dirty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49</a:t>
            </a:fld>
            <a:endParaRPr lang="en-US" altLang="ja-JP" dirty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5</a:t>
            </a:fld>
            <a:endParaRPr lang="en-US" altLang="ja-JP" dirty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AED93B27-CB41-4FBB-ADFA-CFFFD5945F48}" type="slidenum">
              <a:rPr lang="en-US" altLang="ja-JP"/>
              <a:pPr eaLnBrk="1" hangingPunct="1"/>
              <a:t>50</a:t>
            </a:fld>
            <a:endParaRPr lang="en-US" altLang="ja-JP" dirty="0"/>
          </a:p>
        </p:txBody>
      </p:sp>
      <p:sp>
        <p:nvSpPr>
          <p:cNvPr id="512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6</a:t>
            </a:fld>
            <a:endParaRPr lang="en-US" altLang="ja-JP" dirty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7</a:t>
            </a:fld>
            <a:endParaRPr lang="en-US" altLang="ja-JP" dirty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8</a:t>
            </a:fld>
            <a:endParaRPr lang="en-US" altLang="ja-JP" dirty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9</a:t>
            </a:fld>
            <a:endParaRPr lang="en-US" altLang="ja-JP" dirty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14350" y="2840038"/>
            <a:ext cx="5829300" cy="196056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288A9F7-D4D7-42BA-9556-09D2DC43C844}" type="slidenum">
              <a:rPr lang="en-US" altLang="ja-JP"/>
              <a:pPr/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2415706084"/>
      </p:ext>
    </p:extLst>
  </p:cSld>
  <p:clrMapOvr>
    <a:masterClrMapping/>
  </p:clrMapOvr>
  <p:transition advClick="0" advTm="200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98E5D77-394B-4F89-A329-CDAB16B2E564}" type="slidenum">
              <a:rPr lang="en-US" altLang="ja-JP"/>
              <a:pPr/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2657964214"/>
      </p:ext>
    </p:extLst>
  </p:cSld>
  <p:clrMapOvr>
    <a:masterClrMapping/>
  </p:clrMapOvr>
  <p:transition advClick="0" advTm="200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4972050" y="366713"/>
            <a:ext cx="1543050" cy="7800975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342900" y="366713"/>
            <a:ext cx="4476750" cy="7800975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3FFA701-784A-40AE-8FF0-49BCFFA9EFEF}" type="slidenum">
              <a:rPr lang="en-US" altLang="ja-JP"/>
              <a:pPr/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2722415513"/>
      </p:ext>
    </p:extLst>
  </p:cSld>
  <p:clrMapOvr>
    <a:masterClrMapping/>
  </p:clrMapOvr>
  <p:transition advClick="0" advTm="200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DDDE721-634A-47A5-AC48-0791D4BB8BA1}" type="slidenum">
              <a:rPr lang="en-US" altLang="ja-JP"/>
              <a:pPr/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3291905054"/>
      </p:ext>
    </p:extLst>
  </p:cSld>
  <p:clrMapOvr>
    <a:masterClrMapping/>
  </p:clrMapOvr>
  <p:transition advClick="0" advTm="200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41338" y="5875338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41338" y="3875088"/>
            <a:ext cx="5829300" cy="200025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F7B1107-B5D4-4FB4-86F9-9E684FCB5266}" type="slidenum">
              <a:rPr lang="en-US" altLang="ja-JP"/>
              <a:pPr/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2847269125"/>
      </p:ext>
    </p:extLst>
  </p:cSld>
  <p:clrMapOvr>
    <a:masterClrMapping/>
  </p:clrMapOvr>
  <p:transition advClick="0" advTm="200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342900" y="2133600"/>
            <a:ext cx="3009900" cy="60340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505200" y="2133600"/>
            <a:ext cx="3009900" cy="60340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2BF0E87-6A5C-4861-9D9D-60BF2D52C386}" type="slidenum">
              <a:rPr lang="en-US" altLang="ja-JP"/>
              <a:pPr/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2532043241"/>
      </p:ext>
    </p:extLst>
  </p:cSld>
  <p:clrMapOvr>
    <a:masterClrMapping/>
  </p:clrMapOvr>
  <p:transition advClick="0" advTm="200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046288"/>
            <a:ext cx="3030538" cy="8540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42900" y="2900363"/>
            <a:ext cx="3030538" cy="52673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484563" y="2046288"/>
            <a:ext cx="3030537" cy="8540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484563" y="2900363"/>
            <a:ext cx="3030537" cy="52673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E3D657A-1413-4B7B-BA3F-2004D034E9DB}" type="slidenum">
              <a:rPr lang="en-US" altLang="ja-JP"/>
              <a:pPr/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2739817908"/>
      </p:ext>
    </p:extLst>
  </p:cSld>
  <p:clrMapOvr>
    <a:masterClrMapping/>
  </p:clrMapOvr>
  <p:transition advClick="0" advTm="200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B530FE3-11E7-48AB-AAB8-2FB8851600F5}" type="slidenum">
              <a:rPr lang="en-US" altLang="ja-JP"/>
              <a:pPr/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1707482735"/>
      </p:ext>
    </p:extLst>
  </p:cSld>
  <p:clrMapOvr>
    <a:masterClrMapping/>
  </p:clrMapOvr>
  <p:transition advClick="0" advTm="200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0D85D42-2665-4D22-BF33-1E9F26AA89B9}" type="slidenum">
              <a:rPr lang="en-US" altLang="ja-JP"/>
              <a:pPr/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3195918928"/>
      </p:ext>
    </p:extLst>
  </p:cSld>
  <p:clrMapOvr>
    <a:masterClrMapping/>
  </p:clrMapOvr>
  <p:transition advClick="0" advTm="200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63538"/>
            <a:ext cx="2255838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681288" y="363538"/>
            <a:ext cx="3833812" cy="780415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342900" y="1912938"/>
            <a:ext cx="2255838" cy="62547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4317453-F9E8-48E6-9FBF-15C585EAF92C}" type="slidenum">
              <a:rPr lang="en-US" altLang="ja-JP"/>
              <a:pPr/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3136267401"/>
      </p:ext>
    </p:extLst>
  </p:cSld>
  <p:clrMapOvr>
    <a:masterClrMapping/>
  </p:clrMapOvr>
  <p:transition advClick="0" advTm="200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344613" y="6400800"/>
            <a:ext cx="4114800" cy="7556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344613" y="81756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 dirty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344613" y="7156450"/>
            <a:ext cx="4114800" cy="10731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26CA9C8-EA77-4307-ACE3-92B957A2DFAD}" type="slidenum">
              <a:rPr lang="en-US" altLang="ja-JP"/>
              <a:pPr/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3266307423"/>
      </p:ext>
    </p:extLst>
  </p:cSld>
  <p:clrMapOvr>
    <a:masterClrMapping/>
  </p:clrMapOvr>
  <p:transition advClick="0" advTm="200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42900" y="366713"/>
            <a:ext cx="6172200" cy="152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42900" y="2133600"/>
            <a:ext cx="6172200" cy="6034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42900" y="8326438"/>
            <a:ext cx="1600200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343150" y="8326438"/>
            <a:ext cx="2171700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914900" y="8326438"/>
            <a:ext cx="1600200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DD81DBEE-97BB-4617-B1DA-A19E1D97A94C}" type="slidenum">
              <a:rPr lang="en-US" altLang="ja-JP"/>
              <a:pPr/>
              <a:t>‹#›</a:t>
            </a:fld>
            <a:endParaRPr lang="en-US" altLang="ja-JP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advClick="0" advTm="2000"/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1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1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1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1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1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1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1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1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1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4"/>
          <p:cNvSpPr txBox="1">
            <a:spLocks noChangeArrowheads="1"/>
          </p:cNvSpPr>
          <p:nvPr/>
        </p:nvSpPr>
        <p:spPr bwMode="auto">
          <a:xfrm>
            <a:off x="5653088" y="539750"/>
            <a:ext cx="1016000" cy="2232025"/>
          </a:xfrm>
          <a:prstGeom prst="rect">
            <a:avLst/>
          </a:prstGeom>
          <a:solidFill>
            <a:srgbClr val="CCECFF"/>
          </a:solidFill>
          <a:ln w="50800">
            <a:solidFill>
              <a:srgbClr val="C0C0C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ja-JP" altLang="en-US" sz="5400" b="1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2052" name="WordArt 10"/>
          <p:cNvSpPr>
            <a:spLocks noChangeArrowheads="1" noChangeShapeType="1" noTextEdit="1"/>
          </p:cNvSpPr>
          <p:nvPr/>
        </p:nvSpPr>
        <p:spPr bwMode="auto">
          <a:xfrm rot="5400000">
            <a:off x="5372894" y="1332707"/>
            <a:ext cx="1584325" cy="719137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３</a:t>
            </a:r>
            <a:r>
              <a:rPr lang="ja-JP" altLang="en-US" sz="3600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年</a:t>
            </a:r>
            <a:endParaRPr lang="ja-JP" altLang="en-US" sz="3600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000000"/>
              </a:solidFill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pic>
        <p:nvPicPr>
          <p:cNvPr id="2053" name="Picture 11" descr="abu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4400" y="7451725"/>
            <a:ext cx="1366838" cy="898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4" name="Picture 12" descr="logo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08500" y="8459788"/>
            <a:ext cx="1916113" cy="198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テキスト ボックス 1"/>
          <p:cNvSpPr txBox="1"/>
          <p:nvPr/>
        </p:nvSpPr>
        <p:spPr>
          <a:xfrm>
            <a:off x="2688015" y="1171487"/>
            <a:ext cx="1415772" cy="7720993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8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漢字の</a:t>
            </a:r>
            <a:r>
              <a:rPr kumimoji="1" lang="ja-JP" altLang="en-US" sz="8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練習 ３</a:t>
            </a:r>
            <a:endParaRPr kumimoji="1" lang="ja-JP" altLang="en-US" sz="8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</p:cSld>
  <p:clrMapOvr>
    <a:masterClrMapping/>
  </p:clrMapOvr>
  <p:transition advClick="0" advTm="2000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賄賂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971600"/>
            <a:ext cx="1723549" cy="792088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 わい　ろ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194747445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収賄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187624"/>
            <a:ext cx="1723549" cy="7704856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しゅう わい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194747445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誘拐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187624"/>
            <a:ext cx="1723549" cy="7704856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ゆう　かい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194747445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総括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711051"/>
            <a:ext cx="1723549" cy="8181429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 そう　かつ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194747445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擬音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187624"/>
            <a:ext cx="1723549" cy="7704856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 ぎ　 おん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194747445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1596382" y="711050"/>
            <a:ext cx="3200876" cy="8253437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208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板挟み</a:t>
            </a:r>
            <a:endParaRPr kumimoji="1" lang="ja-JP" altLang="en-US" sz="208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899592"/>
            <a:ext cx="1723549" cy="756084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いたばさ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291519889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掲示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187624"/>
            <a:ext cx="1723549" cy="7704856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ja-JP" altLang="en-US" sz="10000" dirty="0">
                <a:latin typeface="HGS教科書体" panose="02020600000000000000" pitchFamily="18" charset="-128"/>
                <a:ea typeface="HGS教科書体" panose="02020600000000000000" pitchFamily="18" charset="-128"/>
              </a:rPr>
              <a:t> </a:t>
            </a:r>
            <a:r>
              <a:rPr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けい　じ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194747445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拙速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187624"/>
            <a:ext cx="1723549" cy="7704856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ja-JP" altLang="en-US" sz="10000" dirty="0">
                <a:latin typeface="HGS教科書体" panose="02020600000000000000" pitchFamily="18" charset="-128"/>
                <a:ea typeface="HGS教科書体" panose="02020600000000000000" pitchFamily="18" charset="-128"/>
              </a:rPr>
              <a:t> </a:t>
            </a:r>
            <a:r>
              <a:rPr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せっ　そく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194747445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干拓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187624"/>
            <a:ext cx="1723549" cy="7704856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ja-JP" altLang="en-US" sz="10000" dirty="0">
                <a:latin typeface="HGS教科書体" panose="02020600000000000000" pitchFamily="18" charset="-128"/>
                <a:ea typeface="HGS教科書体" panose="02020600000000000000" pitchFamily="18" charset="-128"/>
              </a:rPr>
              <a:t> </a:t>
            </a:r>
            <a:r>
              <a:rPr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かん　たく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664478193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抽選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187624"/>
            <a:ext cx="1723549" cy="7704856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ちゅう せん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664478193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賭け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711051"/>
            <a:ext cx="1723549" cy="8181429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ja-JP" altLang="en-US" sz="10000" dirty="0">
                <a:latin typeface="HGS教科書体" panose="02020600000000000000" pitchFamily="18" charset="-128"/>
                <a:ea typeface="HGS教科書体" panose="02020600000000000000" pitchFamily="18" charset="-128"/>
              </a:rPr>
              <a:t>  </a:t>
            </a:r>
            <a:r>
              <a:rPr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か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222534908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抵抗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187624"/>
            <a:ext cx="1723549" cy="7704856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ja-JP" altLang="en-US" sz="10000" dirty="0">
                <a:latin typeface="HGS教科書体" panose="02020600000000000000" pitchFamily="18" charset="-128"/>
                <a:ea typeface="HGS教科書体" panose="02020600000000000000" pitchFamily="18" charset="-128"/>
              </a:rPr>
              <a:t> </a:t>
            </a:r>
            <a:r>
              <a:rPr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てい　こう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664478193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搭乗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187624"/>
            <a:ext cx="1723549" cy="7704856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ja-JP" altLang="en-US" sz="10000" dirty="0">
                <a:latin typeface="HGS教科書体" panose="02020600000000000000" pitchFamily="18" charset="-128"/>
                <a:ea typeface="HGS教科書体" panose="02020600000000000000" pitchFamily="18" charset="-128"/>
              </a:rPr>
              <a:t> </a:t>
            </a:r>
            <a:r>
              <a:rPr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とう じょう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664478193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抹消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187624"/>
            <a:ext cx="1723549" cy="7704856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ja-JP" altLang="en-US" sz="10000" dirty="0">
                <a:latin typeface="HGS教科書体" panose="02020600000000000000" pitchFamily="18" charset="-128"/>
                <a:ea typeface="HGS教科書体" panose="02020600000000000000" pitchFamily="18" charset="-128"/>
              </a:rPr>
              <a:t> </a:t>
            </a:r>
            <a:r>
              <a:rPr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まっ しょう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664478193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淫雨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187624"/>
            <a:ext cx="1723549" cy="7704856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ja-JP" altLang="en-US" sz="10000" dirty="0">
                <a:latin typeface="HGS教科書体" panose="02020600000000000000" pitchFamily="18" charset="-128"/>
                <a:ea typeface="HGS教科書体" panose="02020600000000000000" pitchFamily="18" charset="-128"/>
              </a:rPr>
              <a:t> </a:t>
            </a:r>
            <a:r>
              <a:rPr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いん　う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664478193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渓谷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187624"/>
            <a:ext cx="1723549" cy="7704856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ja-JP" altLang="en-US" sz="10000" dirty="0">
                <a:latin typeface="HGS教科書体" panose="02020600000000000000" pitchFamily="18" charset="-128"/>
                <a:ea typeface="HGS教科書体" panose="02020600000000000000" pitchFamily="18" charset="-128"/>
              </a:rPr>
              <a:t> </a:t>
            </a:r>
            <a:r>
              <a:rPr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けい　こく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664478193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洪水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187624"/>
            <a:ext cx="1723549" cy="7704856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ja-JP" altLang="en-US" sz="10000" dirty="0">
                <a:latin typeface="HGS教科書体" panose="02020600000000000000" pitchFamily="18" charset="-128"/>
                <a:ea typeface="HGS教科書体" panose="02020600000000000000" pitchFamily="18" charset="-128"/>
              </a:rPr>
              <a:t> </a:t>
            </a:r>
            <a:r>
              <a:rPr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こう　ずい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664478193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淑女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187624"/>
            <a:ext cx="1723549" cy="7704856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しゅく じょ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664478193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浄化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187624"/>
            <a:ext cx="1723549" cy="7704856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じょう か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664478193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1844824" y="711050"/>
            <a:ext cx="2539157" cy="8432950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165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津津浦浦</a:t>
            </a:r>
            <a:endParaRPr kumimoji="1" lang="ja-JP" altLang="en-US" sz="165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581128" y="711050"/>
            <a:ext cx="1415772" cy="843295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8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つ　つ　うらうら</a:t>
            </a:r>
            <a:endParaRPr kumimoji="1" lang="ja-JP" altLang="en-US" sz="8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841152457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漸次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187624"/>
            <a:ext cx="1723549" cy="7704856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ぜん　じ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544291884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貢献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403648"/>
            <a:ext cx="1723549" cy="7488832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こう　けん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56251934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洗濯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187624"/>
            <a:ext cx="1723549" cy="7704856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せん　たく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544291884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1596378" y="711050"/>
            <a:ext cx="3200876" cy="8253437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208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汎用性</a:t>
            </a:r>
            <a:endParaRPr kumimoji="1" lang="ja-JP" altLang="en-US" sz="208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899592"/>
            <a:ext cx="1723549" cy="8136904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err="1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はん</a:t>
            </a:r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ようせい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291519889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核心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187624"/>
            <a:ext cx="1723549" cy="7704856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かく　しん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544291884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1844824" y="711050"/>
            <a:ext cx="2539157" cy="8432950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165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心筋梗塞</a:t>
            </a:r>
            <a:endParaRPr kumimoji="1" lang="ja-JP" altLang="en-US" sz="165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581128" y="711050"/>
            <a:ext cx="1415772" cy="843295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8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しんきんこうそく</a:t>
            </a:r>
            <a:endParaRPr kumimoji="1" lang="ja-JP" altLang="en-US" sz="8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982188234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柵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187624"/>
            <a:ext cx="1723549" cy="7704856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さく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031455611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桟橋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187624"/>
            <a:ext cx="1723549" cy="7704856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さん　ばし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031455611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1596388" y="711050"/>
            <a:ext cx="3200876" cy="8253437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208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椎間板</a:t>
            </a:r>
            <a:endParaRPr kumimoji="1" lang="ja-JP" altLang="en-US" sz="208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899592"/>
            <a:ext cx="1723549" cy="8136904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ついかんばん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237201669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詐欺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187624"/>
            <a:ext cx="1723549" cy="7704856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 さ　　ぎ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769835672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訴訟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4572000"/>
            <a:ext cx="1723549" cy="432048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しょう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4725144" y="1835696"/>
            <a:ext cx="1723549" cy="1656184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そ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769835672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詔勅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711051"/>
            <a:ext cx="1723549" cy="8181429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しょうちょく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957378089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1596374" y="711050"/>
            <a:ext cx="3200876" cy="8253437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208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賜り物</a:t>
            </a:r>
            <a:endParaRPr kumimoji="1" lang="ja-JP" altLang="en-US" sz="208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323528"/>
            <a:ext cx="1723549" cy="8136904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たまわ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978695227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詮索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187624"/>
            <a:ext cx="1723549" cy="7704856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せん　さく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957378089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委託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187624"/>
            <a:ext cx="1723549" cy="7704856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い　　たく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957378089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承諾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899592"/>
            <a:ext cx="1723549" cy="799288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しょう だく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957378089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訃報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187624"/>
            <a:ext cx="1723549" cy="7704856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 ふ  　ほう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957378089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教諭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899592"/>
            <a:ext cx="1723549" cy="799288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きょう ゆ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957378089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童謡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187624"/>
            <a:ext cx="1723549" cy="7704856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どう　よう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957378089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角膜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187624"/>
            <a:ext cx="1723549" cy="7704856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かく　まく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957378089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胎児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187624"/>
            <a:ext cx="1723549" cy="7704856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たい　じ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957378089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咽喉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187624"/>
            <a:ext cx="1723549" cy="7704856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いん　こう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957378089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涙腺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187624"/>
            <a:ext cx="1723549" cy="7704856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るい　せん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957378089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貞淑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539552"/>
            <a:ext cx="1723549" cy="835292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ja-JP" altLang="en-US" sz="10000" dirty="0">
                <a:latin typeface="HGS教科書体" panose="02020600000000000000" pitchFamily="18" charset="-128"/>
                <a:ea typeface="HGS教科書体" panose="02020600000000000000" pitchFamily="18" charset="-128"/>
              </a:rPr>
              <a:t> </a:t>
            </a:r>
            <a:r>
              <a:rPr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てい しゅく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194747445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2" name="Picture 4" descr="abu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4400" y="7451725"/>
            <a:ext cx="1366838" cy="898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603" name="Picture 5" descr="logo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08500" y="8459788"/>
            <a:ext cx="1916113" cy="198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advClick="0" advTm="2000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販売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187624"/>
            <a:ext cx="1723549" cy="7704856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ja-JP" altLang="en-US" sz="10000" dirty="0">
                <a:latin typeface="HGS教科書体" panose="02020600000000000000" pitchFamily="18" charset="-128"/>
                <a:ea typeface="HGS教科書体" panose="02020600000000000000" pitchFamily="18" charset="-128"/>
              </a:rPr>
              <a:t> </a:t>
            </a:r>
            <a:r>
              <a:rPr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はん　ばい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194747445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賠償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187624"/>
            <a:ext cx="1723549" cy="7704856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ばい しょう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194747445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国賓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971600"/>
            <a:ext cx="1723549" cy="792088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 こく　ひん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194747445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賦与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187624"/>
            <a:ext cx="1723549" cy="7704856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ja-JP" altLang="en-US" sz="10000" dirty="0">
                <a:latin typeface="HGS教科書体" panose="02020600000000000000" pitchFamily="18" charset="-128"/>
                <a:ea typeface="HGS教科書体" panose="02020600000000000000" pitchFamily="18" charset="-128"/>
              </a:rPr>
              <a:t> </a:t>
            </a:r>
            <a:r>
              <a:rPr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ふ　　よ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194747445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PRESENTATION_TITLE" val="3-01-atarasii"/>
</p:tagLst>
</file>

<file path=ppt/theme/theme1.xml><?xml version="1.0" encoding="utf-8"?>
<a:theme xmlns:a="http://schemas.openxmlformats.org/drawingml/2006/main" name="標準デザイン">
  <a:themeElements>
    <a:clrScheme name="標準デザイ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標準デザイン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​​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480</TotalTime>
  <Words>190</Words>
  <Application>Microsoft Office PowerPoint</Application>
  <PresentationFormat>画面に合わせる (4:3)</PresentationFormat>
  <Paragraphs>149</Paragraphs>
  <Slides>50</Slides>
  <Notes>50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50</vt:i4>
      </vt:variant>
    </vt:vector>
  </HeadingPairs>
  <TitlesOfParts>
    <vt:vector size="51" baseType="lpstr">
      <vt:lpstr>標準デザイン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3-01-atarasii</dc:title>
  <dc:creator>柏市教育研究所</dc:creator>
  <cp:lastModifiedBy>it03</cp:lastModifiedBy>
  <cp:revision>59</cp:revision>
  <dcterms:created xsi:type="dcterms:W3CDTF">2012-04-23T06:32:45Z</dcterms:created>
  <dcterms:modified xsi:type="dcterms:W3CDTF">2016-09-29T05:43:38Z</dcterms:modified>
</cp:coreProperties>
</file>