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456" r:id="rId2"/>
    <p:sldId id="451" r:id="rId3"/>
    <p:sldId id="457" r:id="rId4"/>
    <p:sldId id="458" r:id="rId5"/>
    <p:sldId id="460" r:id="rId6"/>
    <p:sldId id="461" r:id="rId7"/>
    <p:sldId id="462" r:id="rId8"/>
    <p:sldId id="463" r:id="rId9"/>
    <p:sldId id="464" r:id="rId10"/>
    <p:sldId id="465" r:id="rId11"/>
    <p:sldId id="466" r:id="rId12"/>
    <p:sldId id="459" r:id="rId13"/>
    <p:sldId id="467" r:id="rId14"/>
    <p:sldId id="265" r:id="rId15"/>
  </p:sldIdLst>
  <p:sldSz cx="6858000" cy="9144000" type="screen4x3"/>
  <p:notesSz cx="6858000" cy="9144000"/>
  <p:custDataLst>
    <p:tags r:id="rId1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231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006258" y="1171487"/>
            <a:ext cx="2646878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歴史は</a:t>
            </a:r>
            <a:endParaRPr kumimoji="1" lang="en-US" altLang="ja-JP" sz="80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失われた過去</a:t>
            </a:r>
            <a:r>
              <a:rPr lang="ja-JP" altLang="en-US" sz="8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150547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漂う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ただよ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1427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侵入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 にゅう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274132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49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凝った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70437" y="539552"/>
            <a:ext cx="1538883" cy="89289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170475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敏感</a:t>
            </a:r>
            <a:endParaRPr kumimoji="1" lang="en-US" altLang="ja-JP" sz="300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びん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56390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貯蓄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27584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ちょ　ちく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15937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媒介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27584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ばい　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716525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790234" y="1171487"/>
            <a:ext cx="2646878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文化としての</a:t>
            </a:r>
            <a:endParaRPr kumimoji="1" lang="en-US" altLang="ja-JP" sz="80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科学</a:t>
            </a:r>
            <a:r>
              <a:rPr lang="ja-JP" altLang="en-US" sz="8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技術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1035345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技巧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ぎ　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36361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拘束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そく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31577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怠る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おこた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78013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くき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70128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乾燥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かん　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814309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57</Words>
  <Application>Microsoft Office PowerPoint</Application>
  <PresentationFormat>画面に合わせる (4:3)</PresentationFormat>
  <Paragraphs>42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59</cp:revision>
  <dcterms:created xsi:type="dcterms:W3CDTF">2012-04-23T06:32:45Z</dcterms:created>
  <dcterms:modified xsi:type="dcterms:W3CDTF">2016-09-20T02:34:29Z</dcterms:modified>
</cp:coreProperties>
</file>