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52" r:id="rId3"/>
    <p:sldId id="405" r:id="rId4"/>
    <p:sldId id="433" r:id="rId5"/>
    <p:sldId id="406" r:id="rId6"/>
    <p:sldId id="453" r:id="rId7"/>
    <p:sldId id="454" r:id="rId8"/>
    <p:sldId id="455" r:id="rId9"/>
    <p:sldId id="408" r:id="rId10"/>
    <p:sldId id="409" r:id="rId11"/>
    <p:sldId id="410" r:id="rId12"/>
    <p:sldId id="411" r:id="rId13"/>
    <p:sldId id="413" r:id="rId14"/>
    <p:sldId id="414" r:id="rId15"/>
    <p:sldId id="265" r:id="rId16"/>
  </p:sldIdLst>
  <p:sldSz cx="6858000" cy="9144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無言館の青春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平穏</a:t>
            </a:r>
            <a:endParaRPr kumimoji="1" lang="en-US" altLang="ja-JP" sz="30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へい　おん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空欄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くう　らん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食糧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しょく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飢え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唯一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ゆい　いつ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49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霊長類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70437" y="539552"/>
            <a:ext cx="1538883" cy="8928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れいちょ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うるい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50604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なみだ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猶予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帝国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こく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21584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36898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たましい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36898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生還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54</Words>
  <Application>Microsoft Office PowerPoint</Application>
  <PresentationFormat>画面に合わせる (4:3)</PresentationFormat>
  <Paragraphs>43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59</cp:revision>
  <dcterms:created xsi:type="dcterms:W3CDTF">2012-04-23T06:32:45Z</dcterms:created>
  <dcterms:modified xsi:type="dcterms:W3CDTF">2016-09-20T02:31:05Z</dcterms:modified>
</cp:coreProperties>
</file>