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405" r:id="rId3"/>
    <p:sldId id="433" r:id="rId4"/>
    <p:sldId id="406" r:id="rId5"/>
    <p:sldId id="407" r:id="rId6"/>
    <p:sldId id="408" r:id="rId7"/>
    <p:sldId id="409" r:id="rId8"/>
    <p:sldId id="410" r:id="rId9"/>
    <p:sldId id="411" r:id="rId10"/>
    <p:sldId id="413" r:id="rId11"/>
    <p:sldId id="414" r:id="rId12"/>
    <p:sldId id="451" r:id="rId13"/>
    <p:sldId id="265" r:id="rId14"/>
  </p:sldIdLst>
  <p:sldSz cx="6858000" cy="9144000" type="screen4x3"/>
  <p:notesSz cx="6858000" cy="9144000"/>
  <p:custDataLst>
    <p:tags r:id="rId16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1434" y="-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広場 ２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硫酸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りゅう さん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糾弾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きゅう だん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搬出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はん しゅつ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15937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舗装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ほ　　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弥生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や　　よい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伯仲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はく ちゅう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甲乙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おつ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行為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冶金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や　　きん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苗木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なえ　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撲滅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ぼく　めつ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51</Words>
  <Application>Microsoft Office PowerPoint</Application>
  <PresentationFormat>画面に合わせる (4:3)</PresentationFormat>
  <Paragraphs>37</Paragraphs>
  <Slides>13</Slides>
  <Notes>13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it03</cp:lastModifiedBy>
  <cp:revision>58</cp:revision>
  <dcterms:created xsi:type="dcterms:W3CDTF">2012-04-23T06:32:45Z</dcterms:created>
  <dcterms:modified xsi:type="dcterms:W3CDTF">2016-09-29T05:40:39Z</dcterms:modified>
</cp:coreProperties>
</file>