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405" r:id="rId3"/>
    <p:sldId id="433" r:id="rId4"/>
    <p:sldId id="406" r:id="rId5"/>
    <p:sldId id="407" r:id="rId6"/>
    <p:sldId id="408" r:id="rId7"/>
    <p:sldId id="409" r:id="rId8"/>
    <p:sldId id="410" r:id="rId9"/>
    <p:sldId id="411" r:id="rId10"/>
    <p:sldId id="413" r:id="rId11"/>
    <p:sldId id="414" r:id="rId12"/>
    <p:sldId id="451" r:id="rId13"/>
    <p:sldId id="415" r:id="rId14"/>
    <p:sldId id="416" r:id="rId15"/>
    <p:sldId id="434" r:id="rId16"/>
    <p:sldId id="417" r:id="rId17"/>
    <p:sldId id="418" r:id="rId18"/>
    <p:sldId id="435" r:id="rId19"/>
    <p:sldId id="436" r:id="rId20"/>
    <p:sldId id="437" r:id="rId21"/>
    <p:sldId id="438" r:id="rId22"/>
    <p:sldId id="439" r:id="rId23"/>
    <p:sldId id="440" r:id="rId24"/>
    <p:sldId id="441" r:id="rId25"/>
    <p:sldId id="442" r:id="rId26"/>
    <p:sldId id="443" r:id="rId27"/>
    <p:sldId id="444" r:id="rId28"/>
    <p:sldId id="445" r:id="rId29"/>
    <p:sldId id="446" r:id="rId30"/>
    <p:sldId id="447" r:id="rId31"/>
    <p:sldId id="448" r:id="rId32"/>
    <p:sldId id="449" r:id="rId33"/>
    <p:sldId id="450" r:id="rId34"/>
    <p:sldId id="265" r:id="rId35"/>
  </p:sldIdLst>
  <p:sldSz cx="6858000" cy="9144000" type="screen4x3"/>
  <p:notesSz cx="6858000" cy="9144000"/>
  <p:custDataLst>
    <p:tags r:id="rId37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03" autoAdjust="0"/>
    <p:restoredTop sz="87950" autoAdjust="0"/>
  </p:normalViewPr>
  <p:slideViewPr>
    <p:cSldViewPr>
      <p:cViewPr>
        <p:scale>
          <a:sx n="50" d="100"/>
          <a:sy n="50" d="100"/>
        </p:scale>
        <p:origin x="-1434" y="-3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gs" Target="tags/tag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 dirty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11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18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19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20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21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28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29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30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31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34</a:t>
            </a:fld>
            <a:endParaRPr lang="en-US" altLang="ja-JP" dirty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３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688015" y="1171487"/>
            <a:ext cx="1415772" cy="772099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漢字の</a:t>
            </a:r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練習 ２</a:t>
            </a:r>
            <a:endParaRPr kumimoji="1" lang="ja-JP" altLang="en-US" sz="8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醸造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じょう ぞう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憧憬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827584"/>
            <a:ext cx="1723549" cy="806489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しょう けい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中枢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827584"/>
            <a:ext cx="1723549" cy="806489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ちゅう すう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5159370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暫時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 ざん　じ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遵守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じゅん しゅ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96335" y="711050"/>
            <a:ext cx="3200876" cy="825343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浄瑠璃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3779912"/>
            <a:ext cx="1723549" cy="56886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る　り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869160" y="539552"/>
            <a:ext cx="1292662" cy="28443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72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じょう</a:t>
            </a:r>
            <a:endParaRPr kumimoji="1" lang="ja-JP" altLang="en-US" sz="72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1866000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玩具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がん　ぐ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詠唱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えい しょう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嘆息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たん　そく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8242267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犠牲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ぎ　 せい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8242267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3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旺盛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 おう　せい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253490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支援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　 えん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8242267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緩和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かん　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8242267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契約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けい　やく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8242267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満喫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まん　きつ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8242267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楷書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かい　しょ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8242267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96343" y="711050"/>
            <a:ext cx="3200876" cy="825343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俳諧師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899592"/>
            <a:ext cx="1723549" cy="85689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はいかいし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0926155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弾劾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だん　がい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030878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該当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がい　とう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030878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紙幣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　 へい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030878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弊害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へい　がい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230017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真摯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888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しん　し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25193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肖像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しょう ぞう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230017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硝煙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しょう えん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230017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高騰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こう　とう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230017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謄写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とう　しゃ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230017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3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緻密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ち　　みつ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閲覧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えつ　らん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威嚇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い　　かく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太鼓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971600"/>
            <a:ext cx="1723549" cy="792088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 たい　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叙述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じょ じゅつ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殊勲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971600"/>
            <a:ext cx="1723549" cy="792088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しゅ　くん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</TotalTime>
  <Words>136</Words>
  <Application>Microsoft Office PowerPoint</Application>
  <PresentationFormat>画面に合わせる (4:3)</PresentationFormat>
  <Paragraphs>101</Paragraphs>
  <Slides>34</Slides>
  <Notes>34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34</vt:i4>
      </vt:variant>
    </vt:vector>
  </HeadingPairs>
  <TitlesOfParts>
    <vt:vector size="35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it03</cp:lastModifiedBy>
  <cp:revision>57</cp:revision>
  <dcterms:created xsi:type="dcterms:W3CDTF">2012-04-23T06:32:45Z</dcterms:created>
  <dcterms:modified xsi:type="dcterms:W3CDTF">2016-09-29T05:39:04Z</dcterms:modified>
</cp:coreProperties>
</file>