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34" r:id="rId3"/>
    <p:sldId id="405" r:id="rId4"/>
    <p:sldId id="433" r:id="rId5"/>
    <p:sldId id="406" r:id="rId6"/>
    <p:sldId id="408" r:id="rId7"/>
    <p:sldId id="409" r:id="rId8"/>
    <p:sldId id="410" r:id="rId9"/>
    <p:sldId id="411" r:id="rId10"/>
    <p:sldId id="413" r:id="rId11"/>
    <p:sldId id="414" r:id="rId12"/>
    <p:sldId id="415" r:id="rId13"/>
    <p:sldId id="416" r:id="rId14"/>
    <p:sldId id="417" r:id="rId15"/>
    <p:sldId id="418" r:id="rId16"/>
    <p:sldId id="435" r:id="rId17"/>
    <p:sldId id="265" r:id="rId18"/>
  </p:sldIdLst>
  <p:sldSz cx="6858000" cy="9144000" type="screen4x3"/>
  <p:notesSz cx="6858000" cy="9144000"/>
  <p:custDataLst>
    <p:tags r:id="rId2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472571" y="251520"/>
            <a:ext cx="1107996" cy="864096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「新しい博物学」の時代</a:t>
            </a:r>
            <a:endParaRPr kumimoji="1" lang="en-US" altLang="ja-JP" sz="6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指摘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　てき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法廷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　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項目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こう　もく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克服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こく　ふく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軌道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　どう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苦悩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　 のう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獲得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　とく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41855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29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哺乳類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8424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ほにゅうるい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0993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哲学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てつ　がく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民俗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みん　ぞく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かべ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かたまり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隔てる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爆破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ばく　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形骸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けい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64</Words>
  <Application>Microsoft Office PowerPoint</Application>
  <PresentationFormat>画面に合わせる (4:3)</PresentationFormat>
  <Paragraphs>49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57</cp:revision>
  <dcterms:created xsi:type="dcterms:W3CDTF">2012-04-23T06:32:45Z</dcterms:created>
  <dcterms:modified xsi:type="dcterms:W3CDTF">2016-09-29T05:38:06Z</dcterms:modified>
</cp:coreProperties>
</file>