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405" r:id="rId3"/>
    <p:sldId id="433" r:id="rId4"/>
    <p:sldId id="406" r:id="rId5"/>
    <p:sldId id="407" r:id="rId6"/>
    <p:sldId id="408" r:id="rId7"/>
    <p:sldId id="409" r:id="rId8"/>
    <p:sldId id="410" r:id="rId9"/>
    <p:sldId id="411" r:id="rId10"/>
    <p:sldId id="413" r:id="rId11"/>
    <p:sldId id="414" r:id="rId12"/>
    <p:sldId id="415" r:id="rId13"/>
    <p:sldId id="416" r:id="rId14"/>
    <p:sldId id="417" r:id="rId15"/>
    <p:sldId id="418" r:id="rId16"/>
    <p:sldId id="432" r:id="rId17"/>
    <p:sldId id="265" r:id="rId18"/>
  </p:sldIdLst>
  <p:sldSz cx="6858000" cy="9144000" type="screen4x3"/>
  <p:notesSz cx="6858000" cy="9144000"/>
  <p:custDataLst>
    <p:tags r:id="rId20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603" autoAdjust="0"/>
    <p:restoredTop sz="87950" autoAdjust="0"/>
  </p:normalViewPr>
  <p:slideViewPr>
    <p:cSldViewPr>
      <p:cViewPr>
        <p:scale>
          <a:sx n="50" d="100"/>
          <a:sy n="50" d="100"/>
        </p:scale>
        <p:origin x="-1434" y="-3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A22FE9B-EE9F-46A3-B632-040D1E13A7D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2540441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7B2E4006-E2F3-457B-B4D9-9B2B6BB0EA50}" type="slidenum">
              <a:rPr lang="en-US" altLang="ja-JP"/>
              <a:pPr eaLnBrk="1" hangingPunct="1"/>
              <a:t>1</a:t>
            </a:fld>
            <a:endParaRPr lang="en-US" altLang="ja-JP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10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11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16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AED93B27-CB41-4FBB-ADFA-CFFFD5945F48}" type="slidenum">
              <a:rPr lang="en-US" altLang="ja-JP"/>
              <a:pPr eaLnBrk="1" hangingPunct="1"/>
              <a:t>17</a:t>
            </a:fld>
            <a:endParaRPr lang="en-US" altLang="ja-JP" dirty="0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2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3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4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5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6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7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8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/>
            <a:fld id="{14DE1238-6432-41ED-AE19-13EBB1121793}" type="slidenum">
              <a:rPr lang="en-US" altLang="ja-JP"/>
              <a:pPr eaLnBrk="1" hangingPunct="1"/>
              <a:t>9</a:t>
            </a:fld>
            <a:endParaRPr lang="en-US" altLang="ja-JP" dirty="0"/>
          </a:p>
        </p:txBody>
      </p:sp>
      <p:sp>
        <p:nvSpPr>
          <p:cNvPr id="2867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dirty="0">
              <a:latin typeface="Arial" panose="020B0604020202020204" pitchFamily="34" charset="0"/>
              <a:ea typeface="ＭＳ Ｐ明朝" panose="02020600040205080304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19930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288A9F7-D4D7-42BA-9556-09D2DC43C84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415706084"/>
      </p:ext>
    </p:extLst>
  </p:cSld>
  <p:clrMapOvr>
    <a:masterClrMapping/>
  </p:clrMapOvr>
  <p:transition advClick="0" advTm="2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8E5D77-394B-4F89-A329-CDAB16B2E564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657964214"/>
      </p:ext>
    </p:extLst>
  </p:cSld>
  <p:clrMapOvr>
    <a:masterClrMapping/>
  </p:clrMapOvr>
  <p:transition advClick="0" advTm="2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FFA701-784A-40AE-8FF0-49BCFFA9EFEF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22415513"/>
      </p:ext>
    </p:extLst>
  </p:cSld>
  <p:clrMapOvr>
    <a:masterClrMapping/>
  </p:clrMapOvr>
  <p:transition advClick="0" advTm="2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DDDE721-634A-47A5-AC48-0791D4BB8BA1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91905054"/>
      </p:ext>
    </p:extLst>
  </p:cSld>
  <p:clrMapOvr>
    <a:masterClrMapping/>
  </p:clrMapOvr>
  <p:transition advClick="0" advTm="2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F7B1107-B5D4-4FB4-86F9-9E684FCB526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847269125"/>
      </p:ext>
    </p:extLst>
  </p:cSld>
  <p:clrMapOvr>
    <a:masterClrMapping/>
  </p:clrMapOvr>
  <p:transition advClick="0" advTm="2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2BF0E87-6A5C-4861-9D9D-60BF2D52C386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532043241"/>
      </p:ext>
    </p:extLst>
  </p:cSld>
  <p:clrMapOvr>
    <a:masterClrMapping/>
  </p:clrMapOvr>
  <p:transition advClick="0" advTm="2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3D657A-1413-4B7B-BA3F-2004D034E9DB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2739817908"/>
      </p:ext>
    </p:extLst>
  </p:cSld>
  <p:clrMapOvr>
    <a:masterClrMapping/>
  </p:clrMapOvr>
  <p:transition advClick="0" advTm="2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530FE3-11E7-48AB-AAB8-2FB8851600F5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1707482735"/>
      </p:ext>
    </p:extLst>
  </p:cSld>
  <p:clrMapOvr>
    <a:masterClrMapping/>
  </p:clrMapOvr>
  <p:transition advClick="0" advTm="2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0D85D42-2665-4D22-BF33-1E9F26AA89B9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95918928"/>
      </p:ext>
    </p:extLst>
  </p:cSld>
  <p:clrMapOvr>
    <a:masterClrMapping/>
  </p:clrMapOvr>
  <p:transition advClick="0" advTm="2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4317453-F9E8-48E6-9FBF-15C585EAF92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136267401"/>
      </p:ext>
    </p:extLst>
  </p:cSld>
  <p:clrMapOvr>
    <a:masterClrMapping/>
  </p:clrMapOvr>
  <p:transition advClick="0" advTm="2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26CA9C8-EA77-4307-ACE3-92B957A2DFAD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3266307423"/>
      </p:ext>
    </p:extLst>
  </p:cSld>
  <p:clrMapOvr>
    <a:masterClrMapping/>
  </p:clrMapOvr>
  <p:transition advClick="0" advTm="2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DD81DBEE-97BB-4617-B1DA-A19E1D97A94C}" type="slidenum">
              <a:rPr lang="en-US" altLang="ja-JP"/>
              <a:pPr/>
              <a:t>‹#›</a:t>
            </a:fld>
            <a:endParaRPr lang="en-US" altLang="ja-JP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advClick="0" advTm="2000"/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4"/>
          <p:cNvSpPr txBox="1">
            <a:spLocks noChangeArrowheads="1"/>
          </p:cNvSpPr>
          <p:nvPr/>
        </p:nvSpPr>
        <p:spPr bwMode="auto">
          <a:xfrm>
            <a:off x="5653088" y="539750"/>
            <a:ext cx="1016000" cy="2232025"/>
          </a:xfrm>
          <a:prstGeom prst="rect">
            <a:avLst/>
          </a:prstGeom>
          <a:solidFill>
            <a:srgbClr val="CCECFF"/>
          </a:solidFill>
          <a:ln w="50800">
            <a:solidFill>
              <a:srgbClr val="C0C0C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ja-JP" altLang="en-US" sz="5400" b="1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2052" name="WordArt 10"/>
          <p:cNvSpPr>
            <a:spLocks noChangeArrowheads="1" noChangeShapeType="1" noTextEdit="1"/>
          </p:cNvSpPr>
          <p:nvPr/>
        </p:nvSpPr>
        <p:spPr bwMode="auto">
          <a:xfrm rot="5400000">
            <a:off x="5372894" y="1332707"/>
            <a:ext cx="1584325" cy="719137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3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３</a:t>
            </a:r>
            <a:r>
              <a:rPr lang="ja-JP" altLang="en-US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 panose="02020600000000000000" pitchFamily="18" charset="-128"/>
                <a:ea typeface="HGS教科書体" panose="02020600000000000000" pitchFamily="18" charset="-128"/>
              </a:rPr>
              <a:t>年</a:t>
            </a:r>
            <a:endParaRPr lang="ja-JP" altLang="en-US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pic>
        <p:nvPicPr>
          <p:cNvPr id="2053" name="Picture 11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12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テキスト ボックス 1"/>
          <p:cNvSpPr txBox="1"/>
          <p:nvPr/>
        </p:nvSpPr>
        <p:spPr>
          <a:xfrm>
            <a:off x="2688015" y="1171487"/>
            <a:ext cx="1415772" cy="7720993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漢字の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広場</a:t>
            </a:r>
            <a:r>
              <a:rPr lang="en-US" altLang="ja-JP" sz="8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8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１</a:t>
            </a:r>
            <a:endParaRPr kumimoji="1" lang="ja-JP" altLang="en-US" sz="8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熱狂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ねっ きょう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静寂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せい  じゃく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管轄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 かん　かつ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推奨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すい しょう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肯定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こう　てい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呪文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　もん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1596321" y="711050"/>
            <a:ext cx="3200876" cy="8253437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208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未曾有</a:t>
            </a:r>
            <a:endParaRPr kumimoji="1" lang="ja-JP" altLang="en-US" sz="208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043608"/>
            <a:ext cx="1723549" cy="842493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み　ぞ　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749615532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4" descr="abu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7451725"/>
            <a:ext cx="1366838" cy="898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3" name="Picture 5" descr="logo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8500" y="8459788"/>
            <a:ext cx="1916113" cy="19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advClick="0"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呉音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711051"/>
            <a:ext cx="1723549" cy="8181429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ご　　おん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222534908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唐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403648"/>
            <a:ext cx="1723549" cy="7488832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とう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251934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煩雑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539552"/>
            <a:ext cx="1723549" cy="8352928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はん　ざつ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実践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じっ　せん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煎茶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せん　ちゃ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矯正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きょう せい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治癒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1187624"/>
            <a:ext cx="1723549" cy="7704856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lang="ja-JP" altLang="en-US" sz="10000" dirty="0">
                <a:latin typeface="HGS教科書体" panose="02020600000000000000" pitchFamily="18" charset="-128"/>
                <a:ea typeface="HGS教科書体" panose="02020600000000000000" pitchFamily="18" charset="-128"/>
              </a:rPr>
              <a:t> </a:t>
            </a:r>
            <a:r>
              <a:rPr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ち　　ゆ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828289" y="711051"/>
            <a:ext cx="4616648" cy="7721898"/>
          </a:xfrm>
          <a:prstGeom prst="rect">
            <a:avLst/>
          </a:prstGeom>
          <a:noFill/>
        </p:spPr>
        <p:txBody>
          <a:bodyPr vert="eaVert" wrap="square" lIns="0" tIns="0" rIns="0" bIns="0" rtlCol="0">
            <a:spAutoFit/>
          </a:bodyPr>
          <a:lstStyle/>
          <a:p>
            <a:r>
              <a:rPr kumimoji="1" lang="ja-JP" altLang="en-US" sz="3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巡回</a:t>
            </a:r>
            <a:endParaRPr kumimoji="1" lang="ja-JP" altLang="en-US" sz="3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725144" y="971600"/>
            <a:ext cx="1723549" cy="7920880"/>
          </a:xfrm>
          <a:prstGeom prst="rect">
            <a:avLst/>
          </a:prstGeom>
          <a:noFill/>
        </p:spPr>
        <p:txBody>
          <a:bodyPr vert="eaVert" wrap="square" rtlCol="0">
            <a:spAutoFit/>
          </a:bodyPr>
          <a:lstStyle/>
          <a:p>
            <a:r>
              <a:rPr kumimoji="1" lang="ja-JP" altLang="en-US" sz="10000" dirty="0" smtClean="0">
                <a:latin typeface="HGS教科書体" panose="02020600000000000000" pitchFamily="18" charset="-128"/>
                <a:ea typeface="HGS教科書体" panose="02020600000000000000" pitchFamily="18" charset="-128"/>
              </a:rPr>
              <a:t>じゅん かい</a:t>
            </a:r>
            <a:endParaRPr kumimoji="1" lang="ja-JP" altLang="en-US" sz="10000" dirty="0">
              <a:latin typeface="HGS教科書体" panose="02020600000000000000" pitchFamily="18" charset="-128"/>
              <a:ea typeface="HGS教科書体" panose="020206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4747445"/>
      </p:ext>
    </p:extLst>
  </p:cSld>
  <p:clrMapOvr>
    <a:masterClrMapping/>
  </p:clrMapOvr>
  <p:transition advClick="0" advTm="2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PRESENTATION_TITLE" val="3-01-atarasii"/>
</p:tagLst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458</TotalTime>
  <Words>66</Words>
  <Application>Microsoft Office PowerPoint</Application>
  <PresentationFormat>画面に合わせる (4:3)</PresentationFormat>
  <Paragraphs>49</Paragraphs>
  <Slides>17</Slides>
  <Notes>17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18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3-01-atarasii</dc:title>
  <dc:creator>柏市教育研究所</dc:creator>
  <cp:lastModifiedBy>it03</cp:lastModifiedBy>
  <cp:revision>56</cp:revision>
  <dcterms:created xsi:type="dcterms:W3CDTF">2012-04-23T06:32:45Z</dcterms:created>
  <dcterms:modified xsi:type="dcterms:W3CDTF">2016-09-29T05:37:12Z</dcterms:modified>
</cp:coreProperties>
</file>