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91" r:id="rId4"/>
    <p:sldId id="295" r:id="rId5"/>
    <p:sldId id="296" r:id="rId6"/>
    <p:sldId id="297" r:id="rId7"/>
    <p:sldId id="298" r:id="rId8"/>
    <p:sldId id="299" r:id="rId9"/>
    <p:sldId id="265" r:id="rId10"/>
  </p:sldIdLst>
  <p:sldSz cx="6858000" cy="9144000" type="screen4x3"/>
  <p:notesSz cx="6858000" cy="9144000"/>
  <p:custDataLst>
    <p:tags r:id="rId1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>
      <p:cViewPr>
        <p:scale>
          <a:sx n="50" d="100"/>
          <a:sy n="50" d="100"/>
        </p:scale>
        <p:origin x="-2178" y="-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3952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6865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1907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３年</a:t>
            </a: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797784" y="2532060"/>
            <a:ext cx="3262432" cy="28083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私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促進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そくしん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44824" y="827584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尋ねる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02080"/>
            <a:ext cx="1723549" cy="264080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たず</a:t>
            </a:r>
          </a:p>
        </p:txBody>
      </p:sp>
    </p:spTree>
    <p:extLst>
      <p:ext uri="{BB962C8B-B14F-4D97-AF65-F5344CB8AC3E}">
        <p14:creationId xmlns:p14="http://schemas.microsoft.com/office/powerpoint/2010/main" val="39633908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儀式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ぎしき</a:t>
            </a:r>
          </a:p>
        </p:txBody>
      </p:sp>
    </p:spTree>
    <p:extLst>
      <p:ext uri="{BB962C8B-B14F-4D97-AF65-F5344CB8AC3E}">
        <p14:creationId xmlns:p14="http://schemas.microsoft.com/office/powerpoint/2010/main" val="27569193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特殊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とくしゅ</a:t>
            </a:r>
          </a:p>
        </p:txBody>
      </p:sp>
    </p:spTree>
    <p:extLst>
      <p:ext uri="{BB962C8B-B14F-4D97-AF65-F5344CB8AC3E}">
        <p14:creationId xmlns:p14="http://schemas.microsoft.com/office/powerpoint/2010/main" val="63834566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12776" y="827584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致命的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162120"/>
            <a:ext cx="1723549" cy="693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ちめいてき</a:t>
            </a:r>
          </a:p>
        </p:txBody>
      </p:sp>
    </p:spTree>
    <p:extLst>
      <p:ext uri="{BB962C8B-B14F-4D97-AF65-F5344CB8AC3E}">
        <p14:creationId xmlns:p14="http://schemas.microsoft.com/office/powerpoint/2010/main" val="6371770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変更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へんこう</a:t>
            </a:r>
          </a:p>
        </p:txBody>
      </p:sp>
    </p:spTree>
    <p:extLst>
      <p:ext uri="{BB962C8B-B14F-4D97-AF65-F5344CB8AC3E}">
        <p14:creationId xmlns:p14="http://schemas.microsoft.com/office/powerpoint/2010/main" val="73185487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12776" y="611560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理髪店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162120"/>
            <a:ext cx="1723549" cy="693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err="1">
                <a:latin typeface="HGS教科書体" panose="02020600000000000000" pitchFamily="18" charset="-128"/>
                <a:ea typeface="HGS教科書体" panose="02020600000000000000" pitchFamily="18" charset="-128"/>
              </a:rPr>
              <a:t>りはつてん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499110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28</Words>
  <Application>Microsoft Office PowerPoint</Application>
  <PresentationFormat>画面に合わせる (4:3)</PresentationFormat>
  <Paragraphs>25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31</cp:revision>
  <dcterms:created xsi:type="dcterms:W3CDTF">2012-04-23T06:32:45Z</dcterms:created>
  <dcterms:modified xsi:type="dcterms:W3CDTF">2016-09-20T01:48:00Z</dcterms:modified>
</cp:coreProperties>
</file>