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75" r:id="rId3"/>
    <p:sldId id="295" r:id="rId4"/>
    <p:sldId id="291" r:id="rId5"/>
    <p:sldId id="292" r:id="rId6"/>
    <p:sldId id="293" r:id="rId7"/>
    <p:sldId id="294" r:id="rId8"/>
    <p:sldId id="265" r:id="rId9"/>
  </p:sldIdLst>
  <p:sldSz cx="6858000" cy="9144000" type="screen4x3"/>
  <p:notesSz cx="6858000" cy="9144000"/>
  <p:custDataLst>
    <p:tags r:id="rId11"/>
  </p:custDataLst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989" autoAdjust="0"/>
    <p:restoredTop sz="94660"/>
  </p:normalViewPr>
  <p:slideViewPr>
    <p:cSldViewPr>
      <p:cViewPr>
        <p:scale>
          <a:sx n="50" d="100"/>
          <a:sy n="50" d="100"/>
        </p:scale>
        <p:origin x="-2274" y="-9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42CE9C3-852B-40E3-BB56-05832EFB0EA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85922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4234989B-54DE-4EA6-A309-65A2EA57BDAC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740CF033-5DBF-4A93-ADA2-318B7A89F6D4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2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4234989B-54DE-4EA6-A309-65A2EA57BDAC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3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9C9A301D-B10E-46B4-ADAF-3810C798795A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4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501A6A16-B2AB-488F-839E-D4AE08BE3F56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5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8DB46E95-E026-43F2-A9DB-AE1B8D438E37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6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06C2A5D7-C848-4A1E-BA17-076EE084C4DA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7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charset="-128"/>
              </a:defRPr>
            </a:lvl9pPr>
          </a:lstStyle>
          <a:p>
            <a:pPr>
              <a:spcBef>
                <a:spcPct val="0"/>
              </a:spcBef>
            </a:pPr>
            <a:fld id="{6E7CD658-3627-48A4-BC88-28EE7A9E98F5}" type="slidenum">
              <a:rPr lang="en-US" altLang="ja-JP">
                <a:ea typeface="ＭＳ Ｐゴシック" charset="-128"/>
              </a:rPr>
              <a:pPr>
                <a:spcBef>
                  <a:spcPct val="0"/>
                </a:spcBef>
              </a:pPr>
              <a:t>8</a:t>
            </a:fld>
            <a:endParaRPr lang="en-US" altLang="ja-JP">
              <a:ea typeface="ＭＳ Ｐゴシック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8A8E614-A153-4036-A78A-FC61FE597FD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72205202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2CBFC3C-CD06-4826-A8C9-A2E004598D3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48800729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38068B3-3591-4B74-9001-DDF6AB6F1BD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60112425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568C72-0E5A-4F97-8ACE-3DF7A9F6ED7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79480045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5A6B1-AB66-4669-817C-F22306251D2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88563508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C8B4AC-954C-499F-A8FE-E77FA2407AE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32026035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CFF569E-DF67-4E9D-9632-1404CD3D821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03705806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A58549-2EAE-4A89-B9F9-CFC1801FDA4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13481059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DBE096-9FA2-43E9-993B-060CE5F22BD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35016431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F89F645-2DEE-46EB-9A30-29B4180275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04826173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E18C434-ADBF-4625-8A85-E6B6ACFC27E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8677999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4F5DE0D2-3A83-43F8-B3E3-A71BC6DF4B65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ja-JP" altLang="en-US" sz="5400" b="1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075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３年</a:t>
            </a:r>
          </a:p>
        </p:txBody>
      </p:sp>
      <p:pic>
        <p:nvPicPr>
          <p:cNvPr id="3076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テキスト ボックス 1"/>
          <p:cNvSpPr txBox="1">
            <a:spLocks noChangeArrowheads="1"/>
          </p:cNvSpPr>
          <p:nvPr/>
        </p:nvSpPr>
        <p:spPr bwMode="auto">
          <a:xfrm>
            <a:off x="1797784" y="1943708"/>
            <a:ext cx="3262432" cy="5256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0000" b="1" dirty="0">
                <a:latin typeface="HGS教科書体" pitchFamily="18" charset="-128"/>
                <a:ea typeface="HGS教科書体" pitchFamily="18" charset="-128"/>
              </a:rPr>
              <a:t>春</a:t>
            </a:r>
            <a:r>
              <a:rPr lang="ja-JP" altLang="en-US" sz="20000" b="1" dirty="0" smtClean="0">
                <a:latin typeface="HGS教科書体" pitchFamily="18" charset="-128"/>
                <a:ea typeface="HGS教科書体" pitchFamily="18" charset="-128"/>
              </a:rPr>
              <a:t>に</a:t>
            </a:r>
            <a:endParaRPr lang="en-US" altLang="ja-JP" sz="20000" b="1" dirty="0">
              <a:latin typeface="HGS教科書体" pitchFamily="18" charset="-128"/>
              <a:ea typeface="HGS教科書体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2"/>
          <p:cNvSpPr txBox="1">
            <a:spLocks noChangeArrowheads="1"/>
          </p:cNvSpPr>
          <p:nvPr/>
        </p:nvSpPr>
        <p:spPr bwMode="auto">
          <a:xfrm>
            <a:off x="828675" y="2466975"/>
            <a:ext cx="461645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30000" dirty="0">
                <a:latin typeface="HGS教科書体" pitchFamily="18" charset="-128"/>
                <a:ea typeface="HGS教科書体" pitchFamily="18" charset="-128"/>
              </a:rPr>
              <a:t>渦</a:t>
            </a: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4724400" y="2916238"/>
            <a:ext cx="1724025" cy="2640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0000" dirty="0">
                <a:latin typeface="HGS教科書体" pitchFamily="18" charset="-128"/>
                <a:ea typeface="HGS教科書体" pitchFamily="18" charset="-128"/>
              </a:rPr>
              <a:t>うず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ja-JP" altLang="en-US" sz="5400" b="1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075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３年</a:t>
            </a:r>
          </a:p>
        </p:txBody>
      </p:sp>
      <p:pic>
        <p:nvPicPr>
          <p:cNvPr id="3076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8" name="テキスト ボックス 1"/>
          <p:cNvSpPr txBox="1">
            <a:spLocks noChangeArrowheads="1"/>
          </p:cNvSpPr>
          <p:nvPr/>
        </p:nvSpPr>
        <p:spPr bwMode="auto">
          <a:xfrm>
            <a:off x="2567225" y="517525"/>
            <a:ext cx="1723549" cy="810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0000" b="1" dirty="0" smtClean="0">
                <a:latin typeface="HGS教科書体" pitchFamily="18" charset="-128"/>
                <a:ea typeface="HGS教科書体" pitchFamily="18" charset="-128"/>
              </a:rPr>
              <a:t>立って</a:t>
            </a:r>
            <a:r>
              <a:rPr lang="ja-JP" altLang="en-US" sz="10000" b="1" dirty="0">
                <a:latin typeface="HGS教科書体" pitchFamily="18" charset="-128"/>
                <a:ea typeface="HGS教科書体" pitchFamily="18" charset="-128"/>
              </a:rPr>
              <a:t>くる春</a:t>
            </a:r>
          </a:p>
        </p:txBody>
      </p:sp>
    </p:spTree>
    <p:extLst>
      <p:ext uri="{BB962C8B-B14F-4D97-AF65-F5344CB8AC3E}">
        <p14:creationId xmlns:p14="http://schemas.microsoft.com/office/powerpoint/2010/main" val="2595954763"/>
      </p:ext>
    </p:extLst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テキスト ボックス 2"/>
          <p:cNvSpPr txBox="1">
            <a:spLocks noChangeArrowheads="1"/>
          </p:cNvSpPr>
          <p:nvPr/>
        </p:nvSpPr>
        <p:spPr bwMode="auto">
          <a:xfrm>
            <a:off x="1772816" y="827088"/>
            <a:ext cx="3078163" cy="7993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20000" dirty="0">
                <a:latin typeface="HGS教科書体" pitchFamily="18" charset="-128"/>
                <a:ea typeface="HGS教科書体" pitchFamily="18" charset="-128"/>
              </a:rPr>
              <a:t>縫い物</a:t>
            </a: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4874914" y="801688"/>
            <a:ext cx="1722438" cy="264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0000" dirty="0">
                <a:latin typeface="HGS教科書体" pitchFamily="18" charset="-128"/>
                <a:ea typeface="HGS教科書体" pitchFamily="18" charset="-128"/>
              </a:rPr>
              <a:t>ぬい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2"/>
          <p:cNvSpPr txBox="1">
            <a:spLocks noChangeArrowheads="1"/>
          </p:cNvSpPr>
          <p:nvPr/>
        </p:nvSpPr>
        <p:spPr bwMode="auto">
          <a:xfrm>
            <a:off x="908720" y="2466975"/>
            <a:ext cx="4616648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 anchor="ctr" anchorCtr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30000" dirty="0">
                <a:latin typeface="HGS教科書体" pitchFamily="18" charset="-128"/>
                <a:ea typeface="HGS教科書体" pitchFamily="18" charset="-128"/>
              </a:rPr>
              <a:t>暦</a:t>
            </a: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4873327" y="2305050"/>
            <a:ext cx="1724025" cy="4392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0000" dirty="0">
                <a:latin typeface="HGS教科書体" pitchFamily="18" charset="-128"/>
                <a:ea typeface="HGS教科書体" pitchFamily="18" charset="-128"/>
              </a:rPr>
              <a:t>こよみ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テキスト ボックス 2"/>
          <p:cNvSpPr txBox="1">
            <a:spLocks noChangeArrowheads="1"/>
          </p:cNvSpPr>
          <p:nvPr/>
        </p:nvSpPr>
        <p:spPr bwMode="auto">
          <a:xfrm>
            <a:off x="972790" y="2466975"/>
            <a:ext cx="461645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30000" dirty="0">
                <a:latin typeface="HGS教科書体" pitchFamily="18" charset="-128"/>
                <a:ea typeface="HGS教科書体" pitchFamily="18" charset="-128"/>
              </a:rPr>
              <a:t>鬼</a:t>
            </a: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4873327" y="2916238"/>
            <a:ext cx="1724025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0000" dirty="0">
                <a:latin typeface="HGS教科書体" pitchFamily="18" charset="-128"/>
                <a:ea typeface="HGS教科書体" pitchFamily="18" charset="-128"/>
              </a:rPr>
              <a:t>おに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テキスト ボックス 2"/>
          <p:cNvSpPr txBox="1">
            <a:spLocks noChangeArrowheads="1"/>
          </p:cNvSpPr>
          <p:nvPr/>
        </p:nvSpPr>
        <p:spPr bwMode="auto">
          <a:xfrm>
            <a:off x="972790" y="468313"/>
            <a:ext cx="4616450" cy="764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30000" dirty="0">
                <a:latin typeface="HGS教科書体" pitchFamily="18" charset="-128"/>
                <a:ea typeface="HGS教科書体" pitchFamily="18" charset="-128"/>
              </a:rPr>
              <a:t>妖怪</a:t>
            </a: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4873327" y="1692275"/>
            <a:ext cx="1724025" cy="662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ja-JP" altLang="en-US" sz="10000" dirty="0">
                <a:latin typeface="HGS教科書体" pitchFamily="18" charset="-128"/>
                <a:ea typeface="HGS教科書体" pitchFamily="18" charset="-128"/>
              </a:rPr>
              <a:t>ようかい</a:t>
            </a: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haruni-tattekuruharu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25</Words>
  <Application>Microsoft Office PowerPoint</Application>
  <PresentationFormat>画面に合わせる (4:3)</PresentationFormat>
  <Paragraphs>22</Paragraphs>
  <Slides>8</Slides>
  <Notes>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3-01-haruni-tattekuruharu</dc:title>
  <dc:creator>柏市教育研究所</dc:creator>
  <cp:lastModifiedBy>it04</cp:lastModifiedBy>
  <cp:revision>30</cp:revision>
  <dcterms:created xsi:type="dcterms:W3CDTF">2012-04-23T06:32:45Z</dcterms:created>
  <dcterms:modified xsi:type="dcterms:W3CDTF">2016-09-07T06:14:05Z</dcterms:modified>
</cp:coreProperties>
</file>