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430" r:id="rId3"/>
    <p:sldId id="405" r:id="rId4"/>
    <p:sldId id="406" r:id="rId5"/>
    <p:sldId id="407" r:id="rId6"/>
    <p:sldId id="431" r:id="rId7"/>
    <p:sldId id="408" r:id="rId8"/>
    <p:sldId id="409" r:id="rId9"/>
    <p:sldId id="410" r:id="rId10"/>
    <p:sldId id="411" r:id="rId11"/>
    <p:sldId id="432" r:id="rId12"/>
    <p:sldId id="413" r:id="rId13"/>
    <p:sldId id="414" r:id="rId14"/>
    <p:sldId id="415" r:id="rId15"/>
    <p:sldId id="416" r:id="rId16"/>
    <p:sldId id="417" r:id="rId17"/>
    <p:sldId id="418" r:id="rId18"/>
    <p:sldId id="419" r:id="rId19"/>
    <p:sldId id="420" r:id="rId20"/>
    <p:sldId id="421" r:id="rId21"/>
    <p:sldId id="422" r:id="rId22"/>
    <p:sldId id="423" r:id="rId23"/>
    <p:sldId id="424" r:id="rId24"/>
    <p:sldId id="425" r:id="rId25"/>
    <p:sldId id="426" r:id="rId26"/>
    <p:sldId id="427" r:id="rId27"/>
    <p:sldId id="307" r:id="rId28"/>
    <p:sldId id="359" r:id="rId29"/>
    <p:sldId id="308" r:id="rId30"/>
    <p:sldId id="353" r:id="rId31"/>
    <p:sldId id="428" r:id="rId32"/>
    <p:sldId id="360" r:id="rId33"/>
    <p:sldId id="361" r:id="rId34"/>
    <p:sldId id="429" r:id="rId35"/>
    <p:sldId id="265" r:id="rId36"/>
  </p:sldIdLst>
  <p:sldSz cx="6858000" cy="9144000" type="screen4x3"/>
  <p:notesSz cx="6858000" cy="9144000"/>
  <p:custDataLst>
    <p:tags r:id="rId3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2316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35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漢字の練習　４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隠蔽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いん　ぺい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14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戴冠式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84249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たいかんしき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961553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栄冠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えい　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寛大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だい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塑像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　　ぞう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逐次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ちく　じ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山峡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さん きょう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過剰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　じょう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脊髄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せき　ずい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骨髄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こつ　ずい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292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大気圏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84249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たい き けん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546175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堆積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たい　せき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頒布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はん　ぷ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均衡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きん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勾配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ばい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坑道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どう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王妃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おう　ひ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刹那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せつ　な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楽譜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がく　ふ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破綻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75656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　　たん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33465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享受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きょう じゅ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橋桁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はし　げた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9536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296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漬け物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61598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勅命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7574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ちょく めい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朕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恭順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85689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きょうじゅん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152822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顕著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ちょ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下旬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げ　 じゅん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96507" y="711050"/>
            <a:ext cx="2308324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5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箇条書き</a:t>
            </a:r>
            <a:endParaRPr kumimoji="1" lang="ja-JP" altLang="en-US" sz="15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98429" y="711050"/>
            <a:ext cx="1538883" cy="875749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かじょうが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546175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酪農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らく　のう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頻度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ひん　ど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遮断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しゃ　だん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131</Words>
  <Application>Microsoft Office PowerPoint</Application>
  <PresentationFormat>画面に合わせる (4:3)</PresentationFormat>
  <Paragraphs>103</Paragraphs>
  <Slides>35</Slides>
  <Notes>35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36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53</cp:revision>
  <dcterms:created xsi:type="dcterms:W3CDTF">2012-04-23T06:32:45Z</dcterms:created>
  <dcterms:modified xsi:type="dcterms:W3CDTF">2016-09-20T01:45:29Z</dcterms:modified>
</cp:coreProperties>
</file>