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405" r:id="rId3"/>
    <p:sldId id="406" r:id="rId4"/>
    <p:sldId id="407" r:id="rId5"/>
    <p:sldId id="408" r:id="rId6"/>
    <p:sldId id="409" r:id="rId7"/>
    <p:sldId id="410" r:id="rId8"/>
    <p:sldId id="411" r:id="rId9"/>
    <p:sldId id="412" r:id="rId10"/>
    <p:sldId id="413" r:id="rId11"/>
    <p:sldId id="414" r:id="rId12"/>
    <p:sldId id="415" r:id="rId13"/>
    <p:sldId id="416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5" r:id="rId23"/>
    <p:sldId id="426" r:id="rId24"/>
    <p:sldId id="427" r:id="rId25"/>
    <p:sldId id="403" r:id="rId26"/>
    <p:sldId id="428" r:id="rId27"/>
    <p:sldId id="307" r:id="rId28"/>
    <p:sldId id="359" r:id="rId29"/>
    <p:sldId id="308" r:id="rId30"/>
    <p:sldId id="353" r:id="rId31"/>
    <p:sldId id="360" r:id="rId32"/>
    <p:sldId id="361" r:id="rId33"/>
    <p:sldId id="429" r:id="rId34"/>
    <p:sldId id="362" r:id="rId35"/>
    <p:sldId id="363" r:id="rId36"/>
    <p:sldId id="265" r:id="rId37"/>
  </p:sldIdLst>
  <p:sldSz cx="6858000" cy="9144000" type="screen4x3"/>
  <p:notesSz cx="6858000" cy="9144000"/>
  <p:custDataLst>
    <p:tags r:id="rId3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36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走</a:t>
            </a:r>
            <a:r>
              <a:rPr lang="ja-JP" altLang="en-US" sz="8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</a:t>
            </a:r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メロス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乞う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刑法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ほう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料亭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りょう 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到着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 ちゃく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軸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不吉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　　きつ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名誉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めい　よ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氾濫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らん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邪悪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じゃ　あく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清濁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だく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舟運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 うん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迅速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じん　そく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無駄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　　だ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海賊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かい　ぞく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8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殴って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なぐ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946969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92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20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萎える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61598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傍観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欺く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928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あざむ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33465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卑近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　きん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虐待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ぎゃく 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醜い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みにく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輝く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7574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かがや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裸眼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　　がん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楼閣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　かく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152822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擁護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　ご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虚栄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　えい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花婿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はな　むこ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宴会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えん　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拒む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こば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官吏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り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眉間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　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嘲笑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ちょうしょう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139</Words>
  <Application>Microsoft Office PowerPoint</Application>
  <PresentationFormat>画面に合わせる (4:3)</PresentationFormat>
  <Paragraphs>106</Paragraphs>
  <Slides>36</Slides>
  <Notes>36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51</cp:revision>
  <dcterms:created xsi:type="dcterms:W3CDTF">2012-04-23T06:32:45Z</dcterms:created>
  <dcterms:modified xsi:type="dcterms:W3CDTF">2016-09-20T01:30:14Z</dcterms:modified>
</cp:coreProperties>
</file>