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03" r:id="rId3"/>
    <p:sldId id="307" r:id="rId4"/>
    <p:sldId id="359" r:id="rId5"/>
    <p:sldId id="308" r:id="rId6"/>
    <p:sldId id="353" r:id="rId7"/>
    <p:sldId id="360" r:id="rId8"/>
    <p:sldId id="361" r:id="rId9"/>
    <p:sldId id="404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265" r:id="rId19"/>
  </p:sldIdLst>
  <p:sldSz cx="6858000" cy="9144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の広場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４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需要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儒教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妨害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脂肪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　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紡績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同僚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どう 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明瞭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めい 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82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既製品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 せい ひん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4696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補填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　　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徐行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排斥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はい　せき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排水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はい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凍結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けつ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開墾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こん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92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懇親会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7574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こんしんかい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78031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62</Words>
  <Application>Microsoft Office PowerPoint</Application>
  <PresentationFormat>画面に合わせる (4:3)</PresentationFormat>
  <Paragraphs>52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49</cp:revision>
  <dcterms:created xsi:type="dcterms:W3CDTF">2012-04-23T06:32:45Z</dcterms:created>
  <dcterms:modified xsi:type="dcterms:W3CDTF">2016-09-20T01:19:37Z</dcterms:modified>
</cp:coreProperties>
</file>