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307" r:id="rId3"/>
    <p:sldId id="359" r:id="rId4"/>
    <p:sldId id="308" r:id="rId5"/>
    <p:sldId id="353" r:id="rId6"/>
    <p:sldId id="360" r:id="rId7"/>
    <p:sldId id="265" r:id="rId8"/>
  </p:sldIdLst>
  <p:sldSz cx="6858000" cy="9144000" type="screen4x3"/>
  <p:notesSz cx="6858000" cy="9144000"/>
  <p:custDataLst>
    <p:tags r:id="rId10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18" autoAdjust="0"/>
    <p:restoredTop sz="87950" autoAdjust="0"/>
  </p:normalViewPr>
  <p:slideViewPr>
    <p:cSldViewPr>
      <p:cViewPr>
        <p:scale>
          <a:sx n="50" d="100"/>
          <a:sy n="50" d="100"/>
        </p:scale>
        <p:origin x="-2178" y="-14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43125" y="685800"/>
            <a:ext cx="25717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A22FE9B-EE9F-46A3-B632-040D1E13A7DF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2540441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7B2E4006-E2F3-457B-B4D9-9B2B6BB0EA50}" type="slidenum">
              <a:rPr lang="en-US" altLang="ja-JP"/>
              <a:pPr eaLnBrk="1" hangingPunct="1"/>
              <a:t>1</a:t>
            </a:fld>
            <a:endParaRPr lang="en-US" altLang="ja-JP" dirty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4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5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6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ED93B27-CB41-4FBB-ADFA-CFFFD5945F48}" type="slidenum">
              <a:rPr lang="en-US" altLang="ja-JP"/>
              <a:pPr eaLnBrk="1" hangingPunct="1"/>
              <a:t>7</a:t>
            </a:fld>
            <a:endParaRPr lang="en-US" altLang="ja-JP" dirty="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88A9F7-D4D7-42BA-9556-09D2DC43C844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415706084"/>
      </p:ext>
    </p:extLst>
  </p:cSld>
  <p:clrMapOvr>
    <a:masterClrMapping/>
  </p:clrMapOvr>
  <p:transition advClick="0" advTm="2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8E5D77-394B-4F89-A329-CDAB16B2E564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657964214"/>
      </p:ext>
    </p:extLst>
  </p:cSld>
  <p:clrMapOvr>
    <a:masterClrMapping/>
  </p:clrMapOvr>
  <p:transition advClick="0" advTm="2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FFA701-784A-40AE-8FF0-49BCFFA9EFEF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722415513"/>
      </p:ext>
    </p:extLst>
  </p:cSld>
  <p:clrMapOvr>
    <a:masterClrMapping/>
  </p:clrMapOvr>
  <p:transition advClick="0" advTm="2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DDE721-634A-47A5-AC48-0791D4BB8BA1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291905054"/>
      </p:ext>
    </p:extLst>
  </p:cSld>
  <p:clrMapOvr>
    <a:masterClrMapping/>
  </p:clrMapOvr>
  <p:transition advClick="0" advTm="2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7B1107-B5D4-4FB4-86F9-9E684FCB5266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847269125"/>
      </p:ext>
    </p:extLst>
  </p:cSld>
  <p:clrMapOvr>
    <a:masterClrMapping/>
  </p:clrMapOvr>
  <p:transition advClick="0" advTm="2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BF0E87-6A5C-4861-9D9D-60BF2D52C386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532043241"/>
      </p:ext>
    </p:extLst>
  </p:cSld>
  <p:clrMapOvr>
    <a:masterClrMapping/>
  </p:clrMapOvr>
  <p:transition advClick="0" advTm="2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3D657A-1413-4B7B-BA3F-2004D034E9DB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739817908"/>
      </p:ext>
    </p:extLst>
  </p:cSld>
  <p:clrMapOvr>
    <a:masterClrMapping/>
  </p:clrMapOvr>
  <p:transition advClick="0" advTm="2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530FE3-11E7-48AB-AAB8-2FB8851600F5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707482735"/>
      </p:ext>
    </p:extLst>
  </p:cSld>
  <p:clrMapOvr>
    <a:masterClrMapping/>
  </p:clrMapOvr>
  <p:transition advClick="0" advTm="2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D85D42-2665-4D22-BF33-1E9F26AA89B9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195918928"/>
      </p:ext>
    </p:extLst>
  </p:cSld>
  <p:clrMapOvr>
    <a:masterClrMapping/>
  </p:clrMapOvr>
  <p:transition advClick="0" advTm="2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317453-F9E8-48E6-9FBF-15C585EAF92C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136267401"/>
      </p:ext>
    </p:extLst>
  </p:cSld>
  <p:clrMapOvr>
    <a:masterClrMapping/>
  </p:clrMapOvr>
  <p:transition advClick="0" advTm="2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6CA9C8-EA77-4307-ACE3-92B957A2DFAD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266307423"/>
      </p:ext>
    </p:extLst>
  </p:cSld>
  <p:clrMapOvr>
    <a:masterClrMapping/>
  </p:clrMapOvr>
  <p:transition advClick="0" advTm="2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D81DBEE-97BB-4617-B1DA-A19E1D97A94C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 advTm="200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5653088" y="539750"/>
            <a:ext cx="1016000" cy="2232025"/>
          </a:xfrm>
          <a:prstGeom prst="rect">
            <a:avLst/>
          </a:prstGeom>
          <a:solidFill>
            <a:srgbClr val="CCECFF"/>
          </a:solidFill>
          <a:ln w="50800">
            <a:solidFill>
              <a:srgbClr val="C0C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ja-JP" altLang="en-US" sz="5400" b="1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2052" name="WordArt 10"/>
          <p:cNvSpPr>
            <a:spLocks noChangeArrowheads="1" noChangeShapeType="1" noTextEdit="1"/>
          </p:cNvSpPr>
          <p:nvPr/>
        </p:nvSpPr>
        <p:spPr bwMode="auto">
          <a:xfrm rot="5400000">
            <a:off x="5372894" y="1332707"/>
            <a:ext cx="1584325" cy="7191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en-US" altLang="ja-JP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2</a:t>
            </a:r>
            <a:r>
              <a:rPr lang="ja-JP" alt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年</a:t>
            </a:r>
            <a:endParaRPr lang="ja-JP" alt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pic>
        <p:nvPicPr>
          <p:cNvPr id="2053" name="Picture 11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2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テキスト ボックス 1"/>
          <p:cNvSpPr txBox="1"/>
          <p:nvPr/>
        </p:nvSpPr>
        <p:spPr>
          <a:xfrm>
            <a:off x="2688015" y="1171487"/>
            <a:ext cx="1415772" cy="772099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8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レモン哀歌</a:t>
            </a:r>
            <a:endParaRPr kumimoji="1" lang="ja-JP" altLang="en-US" sz="8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哀悼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あい　とう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30584619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香水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899592"/>
            <a:ext cx="1723549" cy="799288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こう　すい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43346581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水滴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すい　てき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93555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978967" y="711050"/>
            <a:ext cx="2000548" cy="8432949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13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澄んでいる</a:t>
            </a:r>
            <a:endParaRPr kumimoji="1" lang="ja-JP" altLang="en-US" sz="13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9787" y="827584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す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86953660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挿す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さ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1317994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4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3" name="Picture 5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3-01-atarasii"/>
</p:tagLst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421</TotalTime>
  <Words>22</Words>
  <Application>Microsoft Office PowerPoint</Application>
  <PresentationFormat>画面に合わせる (4:3)</PresentationFormat>
  <Paragraphs>19</Paragraphs>
  <Slides>7</Slides>
  <Notes>7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8" baseType="lpstr">
      <vt:lpstr>標準デザイン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3-01-atarasii</dc:title>
  <dc:creator>柏市教育研究所</dc:creator>
  <cp:lastModifiedBy>it05</cp:lastModifiedBy>
  <cp:revision>49</cp:revision>
  <dcterms:created xsi:type="dcterms:W3CDTF">2012-04-23T06:32:45Z</dcterms:created>
  <dcterms:modified xsi:type="dcterms:W3CDTF">2016-09-20T01:14:08Z</dcterms:modified>
</cp:coreProperties>
</file>