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307" r:id="rId3"/>
    <p:sldId id="308" r:id="rId4"/>
    <p:sldId id="353" r:id="rId5"/>
    <p:sldId id="360" r:id="rId6"/>
    <p:sldId id="361" r:id="rId7"/>
    <p:sldId id="362" r:id="rId8"/>
    <p:sldId id="363" r:id="rId9"/>
    <p:sldId id="364" r:id="rId10"/>
    <p:sldId id="365" r:id="rId11"/>
    <p:sldId id="403" r:id="rId12"/>
    <p:sldId id="366" r:id="rId13"/>
    <p:sldId id="367" r:id="rId14"/>
    <p:sldId id="368" r:id="rId15"/>
    <p:sldId id="369" r:id="rId16"/>
    <p:sldId id="371" r:id="rId17"/>
    <p:sldId id="372" r:id="rId18"/>
    <p:sldId id="373" r:id="rId19"/>
    <p:sldId id="374" r:id="rId20"/>
    <p:sldId id="375" r:id="rId21"/>
    <p:sldId id="376" r:id="rId22"/>
    <p:sldId id="377" r:id="rId23"/>
    <p:sldId id="379" r:id="rId24"/>
    <p:sldId id="380" r:id="rId25"/>
    <p:sldId id="405" r:id="rId26"/>
    <p:sldId id="406" r:id="rId27"/>
    <p:sldId id="407" r:id="rId28"/>
    <p:sldId id="408" r:id="rId29"/>
    <p:sldId id="409" r:id="rId30"/>
    <p:sldId id="404" r:id="rId31"/>
    <p:sldId id="381" r:id="rId32"/>
    <p:sldId id="410" r:id="rId33"/>
    <p:sldId id="382" r:id="rId34"/>
    <p:sldId id="411" r:id="rId35"/>
    <p:sldId id="412" r:id="rId36"/>
    <p:sldId id="413" r:id="rId37"/>
    <p:sldId id="414" r:id="rId38"/>
    <p:sldId id="378" r:id="rId39"/>
    <p:sldId id="384" r:id="rId40"/>
    <p:sldId id="385" r:id="rId41"/>
    <p:sldId id="265" r:id="rId42"/>
  </p:sldIdLst>
  <p:sldSz cx="6858000" cy="9144000" type="screen4x3"/>
  <p:notesSz cx="6858000" cy="9144000"/>
  <p:custDataLst>
    <p:tags r:id="rId44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8" autoAdjust="0"/>
    <p:restoredTop sz="87950" autoAdjust="0"/>
  </p:normalViewPr>
  <p:slideViewPr>
    <p:cSldViewPr>
      <p:cViewPr>
        <p:scale>
          <a:sx n="50" d="100"/>
          <a:sy n="50" d="100"/>
        </p:scale>
        <p:origin x="-2178" y="-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41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altLang="ja-JP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2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漢字の練習　３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藩閥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ばつ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8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法曹界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5689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ほうそうかい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8968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水槽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806489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　そう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15616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おそれ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捕虜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ほ　　りょ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皮膚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　ふ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大尉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爵位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しゃく 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雪辱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せつ じょく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耐熱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たい　ねつ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監視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し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0584619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焼酎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9289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しょうちゅう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肘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殿堂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でん　どう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隷従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れい じゅう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藩主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しゅ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統帥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　すい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3064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3064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墜落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つい　らく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3064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罷免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ひ　　めん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3064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瓦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7574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かわら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3064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監督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とく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93555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86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蓋然性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0"/>
            <a:ext cx="1723549" cy="875749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がいぜん</a:t>
            </a:r>
            <a:r>
              <a:rPr kumimoji="1" lang="ja-JP" altLang="en-US" sz="10000" dirty="0" err="1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89689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定款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てい　かん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玉璽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8496944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ぎょく じ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2230643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lang="ja-JP" altLang="en-US" sz="3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且つ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2051720"/>
            <a:ext cx="1723549" cy="698477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濫用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らん　よう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67065366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野蛮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　や　ばん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49385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尿意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99592"/>
            <a:ext cx="1723549" cy="856895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にょう 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49385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墜落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つい　らく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1149385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294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羞恥心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92899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しゅうちしん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盲点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もう　てん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名簿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めい　ぼ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6953660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殉職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827584"/>
            <a:ext cx="1723549" cy="864096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じゅんしょく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359981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完璧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　ぺき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稽古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けい　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冷却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れい きゃく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宣誓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8424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伐採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259632"/>
            <a:ext cx="1723549" cy="8208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ばっ　さい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17994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</TotalTime>
  <Words>133</Words>
  <Application>Microsoft Office PowerPoint</Application>
  <PresentationFormat>画面に合わせる (4:3)</PresentationFormat>
  <Paragraphs>121</Paragraphs>
  <Slides>41</Slides>
  <Notes>41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41</vt:i4>
      </vt:variant>
    </vt:vector>
  </HeadingPairs>
  <TitlesOfParts>
    <vt:vector size="42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it05</cp:lastModifiedBy>
  <cp:revision>51</cp:revision>
  <dcterms:created xsi:type="dcterms:W3CDTF">2012-04-23T06:32:45Z</dcterms:created>
  <dcterms:modified xsi:type="dcterms:W3CDTF">2016-09-20T01:11:52Z</dcterms:modified>
</cp:coreProperties>
</file>